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6" r:id="rId4"/>
  </p:sldMasterIdLst>
  <p:notesMasterIdLst>
    <p:notesMasterId r:id="rId38"/>
  </p:notesMasterIdLst>
  <p:sldIdLst>
    <p:sldId id="316" r:id="rId5"/>
    <p:sldId id="359" r:id="rId6"/>
    <p:sldId id="353" r:id="rId7"/>
    <p:sldId id="331" r:id="rId8"/>
    <p:sldId id="334" r:id="rId9"/>
    <p:sldId id="336" r:id="rId10"/>
    <p:sldId id="337" r:id="rId11"/>
    <p:sldId id="338" r:id="rId12"/>
    <p:sldId id="328" r:id="rId13"/>
    <p:sldId id="342" r:id="rId14"/>
    <p:sldId id="309" r:id="rId15"/>
    <p:sldId id="308" r:id="rId16"/>
    <p:sldId id="310" r:id="rId17"/>
    <p:sldId id="354" r:id="rId18"/>
    <p:sldId id="259" r:id="rId19"/>
    <p:sldId id="269" r:id="rId20"/>
    <p:sldId id="294" r:id="rId21"/>
    <p:sldId id="267" r:id="rId22"/>
    <p:sldId id="279" r:id="rId23"/>
    <p:sldId id="278" r:id="rId24"/>
    <p:sldId id="275" r:id="rId25"/>
    <p:sldId id="277" r:id="rId26"/>
    <p:sldId id="280" r:id="rId27"/>
    <p:sldId id="283" r:id="rId28"/>
    <p:sldId id="274" r:id="rId29"/>
    <p:sldId id="276" r:id="rId30"/>
    <p:sldId id="281" r:id="rId31"/>
    <p:sldId id="271" r:id="rId32"/>
    <p:sldId id="270" r:id="rId33"/>
    <p:sldId id="273" r:id="rId34"/>
    <p:sldId id="272" r:id="rId35"/>
    <p:sldId id="319" r:id="rId36"/>
    <p:sldId id="357" r:id="rId3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2AAAE2-DF70-E53E-3108-F24C980A0D46}" name="Jill Schietse" initials="JS" userId="S::jill.schietse@ugent.be::f8c6456c-f1a1-438b-a48a-34415e105be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ill Schietse" initials="JS" lastIdx="1" clrIdx="0">
    <p:extLst>
      <p:ext uri="{19B8F6BF-5375-455C-9EA6-DF929625EA0E}">
        <p15:presenceInfo xmlns:p15="http://schemas.microsoft.com/office/powerpoint/2012/main" userId="S-1-5-21-4030456262-320625612-449655040-31991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A0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F60BA6-7EFD-DCF0-9FAA-33DBEAE5B0C6}" v="3457" dt="2026-05-11T10:26:00.076"/>
  </p1510:revLst>
</p1510:revInfo>
</file>

<file path=ppt/tableStyles.xml><?xml version="1.0" encoding="utf-8"?>
<a:tblStyleLst xmlns:a="http://schemas.openxmlformats.org/drawingml/2006/main" def="{AE0BEFCB-D3CE-4C87-B88F-1A8654986904}">
  <a:tblStyle styleId="{AE0BEFCB-D3CE-4C87-B88F-1A865498690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a Dumon" userId="S::eva.dumon@ugent.be::c4cb5201-0364-4d04-bc22-06b33b9400d8" providerId="AD" clId="Web-{F9F60BA6-7EFD-DCF0-9FAA-33DBEAE5B0C6}"/>
    <pc:docChg chg="addSld delSld modSld sldOrd">
      <pc:chgData name="Eva Dumon" userId="S::eva.dumon@ugent.be::c4cb5201-0364-4d04-bc22-06b33b9400d8" providerId="AD" clId="Web-{F9F60BA6-7EFD-DCF0-9FAA-33DBEAE5B0C6}" dt="2026-05-11T10:26:00.076" v="1966" actId="1076"/>
      <pc:docMkLst>
        <pc:docMk/>
      </pc:docMkLst>
      <pc:sldChg chg="addSp modSp modNotes">
        <pc:chgData name="Eva Dumon" userId="S::eva.dumon@ugent.be::c4cb5201-0364-4d04-bc22-06b33b9400d8" providerId="AD" clId="Web-{F9F60BA6-7EFD-DCF0-9FAA-33DBEAE5B0C6}" dt="2026-05-11T10:12:35.856" v="1573" actId="1076"/>
        <pc:sldMkLst>
          <pc:docMk/>
          <pc:sldMk cId="1831686121" sldId="259"/>
        </pc:sldMkLst>
        <pc:spChg chg="add mod">
          <ac:chgData name="Eva Dumon" userId="S::eva.dumon@ugent.be::c4cb5201-0364-4d04-bc22-06b33b9400d8" providerId="AD" clId="Web-{F9F60BA6-7EFD-DCF0-9FAA-33DBEAE5B0C6}" dt="2026-05-11T10:12:35.856" v="1573" actId="1076"/>
          <ac:spMkLst>
            <pc:docMk/>
            <pc:sldMk cId="1831686121" sldId="259"/>
            <ac:spMk id="3" creationId="{48C7144D-9D2D-642C-A6D3-0D1AEC795404}"/>
          </ac:spMkLst>
        </pc:spChg>
        <pc:spChg chg="mod">
          <ac:chgData name="Eva Dumon" userId="S::eva.dumon@ugent.be::c4cb5201-0364-4d04-bc22-06b33b9400d8" providerId="AD" clId="Web-{F9F60BA6-7EFD-DCF0-9FAA-33DBEAE5B0C6}" dt="2026-05-11T10:06:56.178" v="1449" actId="1076"/>
          <ac:spMkLst>
            <pc:docMk/>
            <pc:sldMk cId="1831686121" sldId="259"/>
            <ac:spMk id="9" creationId="{43159E1B-E6AF-4362-9EEF-52E6B9C61FDC}"/>
          </ac:spMkLst>
        </pc:spChg>
      </pc:sldChg>
      <pc:sldChg chg="addSp modSp del">
        <pc:chgData name="Eva Dumon" userId="S::eva.dumon@ugent.be::c4cb5201-0364-4d04-bc22-06b33b9400d8" providerId="AD" clId="Web-{F9F60BA6-7EFD-DCF0-9FAA-33DBEAE5B0C6}" dt="2026-05-11T09:00:28.009" v="757"/>
        <pc:sldMkLst>
          <pc:docMk/>
          <pc:sldMk cId="3296130581" sldId="261"/>
        </pc:sldMkLst>
        <pc:picChg chg="add mod modCrop">
          <ac:chgData name="Eva Dumon" userId="S::eva.dumon@ugent.be::c4cb5201-0364-4d04-bc22-06b33b9400d8" providerId="AD" clId="Web-{F9F60BA6-7EFD-DCF0-9FAA-33DBEAE5B0C6}" dt="2026-05-11T09:00:20.197" v="756"/>
          <ac:picMkLst>
            <pc:docMk/>
            <pc:sldMk cId="3296130581" sldId="261"/>
            <ac:picMk id="2" creationId="{9B6CE2B2-EF56-FA2A-9B76-C885B7320C09}"/>
          </ac:picMkLst>
        </pc:picChg>
      </pc:sldChg>
      <pc:sldChg chg="del">
        <pc:chgData name="Eva Dumon" userId="S::eva.dumon@ugent.be::c4cb5201-0364-4d04-bc22-06b33b9400d8" providerId="AD" clId="Web-{F9F60BA6-7EFD-DCF0-9FAA-33DBEAE5B0C6}" dt="2026-05-11T09:01:36.277" v="760"/>
        <pc:sldMkLst>
          <pc:docMk/>
          <pc:sldMk cId="2778796604" sldId="262"/>
        </pc:sldMkLst>
      </pc:sldChg>
      <pc:sldChg chg="del">
        <pc:chgData name="Eva Dumon" userId="S::eva.dumon@ugent.be::c4cb5201-0364-4d04-bc22-06b33b9400d8" providerId="AD" clId="Web-{F9F60BA6-7EFD-DCF0-9FAA-33DBEAE5B0C6}" dt="2026-05-11T09:03:33.749" v="807"/>
        <pc:sldMkLst>
          <pc:docMk/>
          <pc:sldMk cId="1403382861" sldId="263"/>
        </pc:sldMkLst>
      </pc:sldChg>
      <pc:sldChg chg="del">
        <pc:chgData name="Eva Dumon" userId="S::eva.dumon@ugent.be::c4cb5201-0364-4d04-bc22-06b33b9400d8" providerId="AD" clId="Web-{F9F60BA6-7EFD-DCF0-9FAA-33DBEAE5B0C6}" dt="2026-05-11T09:03:35.046" v="810"/>
        <pc:sldMkLst>
          <pc:docMk/>
          <pc:sldMk cId="2239685373" sldId="264"/>
        </pc:sldMkLst>
      </pc:sldChg>
      <pc:sldChg chg="del">
        <pc:chgData name="Eva Dumon" userId="S::eva.dumon@ugent.be::c4cb5201-0364-4d04-bc22-06b33b9400d8" providerId="AD" clId="Web-{F9F60BA6-7EFD-DCF0-9FAA-33DBEAE5B0C6}" dt="2026-05-11T09:03:33.983" v="809"/>
        <pc:sldMkLst>
          <pc:docMk/>
          <pc:sldMk cId="3280752277" sldId="265"/>
        </pc:sldMkLst>
      </pc:sldChg>
      <pc:sldChg chg="del">
        <pc:chgData name="Eva Dumon" userId="S::eva.dumon@ugent.be::c4cb5201-0364-4d04-bc22-06b33b9400d8" providerId="AD" clId="Web-{F9F60BA6-7EFD-DCF0-9FAA-33DBEAE5B0C6}" dt="2026-05-11T09:03:33.968" v="808"/>
        <pc:sldMkLst>
          <pc:docMk/>
          <pc:sldMk cId="3417186220" sldId="266"/>
        </pc:sldMkLst>
      </pc:sldChg>
      <pc:sldChg chg="modNotes">
        <pc:chgData name="Eva Dumon" userId="S::eva.dumon@ugent.be::c4cb5201-0364-4d04-bc22-06b33b9400d8" providerId="AD" clId="Web-{F9F60BA6-7EFD-DCF0-9FAA-33DBEAE5B0C6}" dt="2026-05-11T10:05:20.785" v="1407"/>
        <pc:sldMkLst>
          <pc:docMk/>
          <pc:sldMk cId="3090585587" sldId="267"/>
        </pc:sldMkLst>
      </pc:sldChg>
      <pc:sldChg chg="addSp delSp">
        <pc:chgData name="Eva Dumon" userId="S::eva.dumon@ugent.be::c4cb5201-0364-4d04-bc22-06b33b9400d8" providerId="AD" clId="Web-{F9F60BA6-7EFD-DCF0-9FAA-33DBEAE5B0C6}" dt="2026-05-11T10:12:42.435" v="1574"/>
        <pc:sldMkLst>
          <pc:docMk/>
          <pc:sldMk cId="1138216215" sldId="269"/>
        </pc:sldMkLst>
        <pc:spChg chg="add">
          <ac:chgData name="Eva Dumon" userId="S::eva.dumon@ugent.be::c4cb5201-0364-4d04-bc22-06b33b9400d8" providerId="AD" clId="Web-{F9F60BA6-7EFD-DCF0-9FAA-33DBEAE5B0C6}" dt="2026-05-11T10:12:42.435" v="1574"/>
          <ac:spMkLst>
            <pc:docMk/>
            <pc:sldMk cId="1138216215" sldId="269"/>
            <ac:spMk id="4" creationId="{65C04CE2-F3DE-DD3B-FBB9-A3CB82AF0162}"/>
          </ac:spMkLst>
        </pc:spChg>
        <pc:spChg chg="del">
          <ac:chgData name="Eva Dumon" userId="S::eva.dumon@ugent.be::c4cb5201-0364-4d04-bc22-06b33b9400d8" providerId="AD" clId="Web-{F9F60BA6-7EFD-DCF0-9FAA-33DBEAE5B0C6}" dt="2026-05-11T10:07:08.413" v="1450"/>
          <ac:spMkLst>
            <pc:docMk/>
            <pc:sldMk cId="1138216215" sldId="269"/>
            <ac:spMk id="9" creationId="{E310BA0F-1F46-4BA2-BC9F-CE6E66111ACD}"/>
          </ac:spMkLst>
        </pc:spChg>
      </pc:sldChg>
      <pc:sldChg chg="modNotes">
        <pc:chgData name="Eva Dumon" userId="S::eva.dumon@ugent.be::c4cb5201-0364-4d04-bc22-06b33b9400d8" providerId="AD" clId="Web-{F9F60BA6-7EFD-DCF0-9FAA-33DBEAE5B0C6}" dt="2026-05-11T10:06:04.786" v="1430"/>
        <pc:sldMkLst>
          <pc:docMk/>
          <pc:sldMk cId="2996429560" sldId="270"/>
        </pc:sldMkLst>
      </pc:sldChg>
      <pc:sldChg chg="modNotes">
        <pc:chgData name="Eva Dumon" userId="S::eva.dumon@ugent.be::c4cb5201-0364-4d04-bc22-06b33b9400d8" providerId="AD" clId="Web-{F9F60BA6-7EFD-DCF0-9FAA-33DBEAE5B0C6}" dt="2026-05-11T10:06:01.474" v="1428"/>
        <pc:sldMkLst>
          <pc:docMk/>
          <pc:sldMk cId="3007160176" sldId="271"/>
        </pc:sldMkLst>
      </pc:sldChg>
      <pc:sldChg chg="modNotes">
        <pc:chgData name="Eva Dumon" userId="S::eva.dumon@ugent.be::c4cb5201-0364-4d04-bc22-06b33b9400d8" providerId="AD" clId="Web-{F9F60BA6-7EFD-DCF0-9FAA-33DBEAE5B0C6}" dt="2026-05-11T10:06:11.224" v="1434"/>
        <pc:sldMkLst>
          <pc:docMk/>
          <pc:sldMk cId="3796165308" sldId="272"/>
        </pc:sldMkLst>
      </pc:sldChg>
      <pc:sldChg chg="modNotes">
        <pc:chgData name="Eva Dumon" userId="S::eva.dumon@ugent.be::c4cb5201-0364-4d04-bc22-06b33b9400d8" providerId="AD" clId="Web-{F9F60BA6-7EFD-DCF0-9FAA-33DBEAE5B0C6}" dt="2026-05-11T10:06:07.958" v="1432"/>
        <pc:sldMkLst>
          <pc:docMk/>
          <pc:sldMk cId="3631144827" sldId="273"/>
        </pc:sldMkLst>
      </pc:sldChg>
      <pc:sldChg chg="modNotes">
        <pc:chgData name="Eva Dumon" userId="S::eva.dumon@ugent.be::c4cb5201-0364-4d04-bc22-06b33b9400d8" providerId="AD" clId="Web-{F9F60BA6-7EFD-DCF0-9FAA-33DBEAE5B0C6}" dt="2026-05-11T10:05:50.598" v="1423"/>
        <pc:sldMkLst>
          <pc:docMk/>
          <pc:sldMk cId="1618539336" sldId="274"/>
        </pc:sldMkLst>
      </pc:sldChg>
      <pc:sldChg chg="modNotes">
        <pc:chgData name="Eva Dumon" userId="S::eva.dumon@ugent.be::c4cb5201-0364-4d04-bc22-06b33b9400d8" providerId="AD" clId="Web-{F9F60BA6-7EFD-DCF0-9FAA-33DBEAE5B0C6}" dt="2026-05-11T10:05:33.957" v="1413"/>
        <pc:sldMkLst>
          <pc:docMk/>
          <pc:sldMk cId="3808773182" sldId="275"/>
        </pc:sldMkLst>
      </pc:sldChg>
      <pc:sldChg chg="modNotes">
        <pc:chgData name="Eva Dumon" userId="S::eva.dumon@ugent.be::c4cb5201-0364-4d04-bc22-06b33b9400d8" providerId="AD" clId="Web-{F9F60BA6-7EFD-DCF0-9FAA-33DBEAE5B0C6}" dt="2026-05-11T10:05:53.958" v="1425"/>
        <pc:sldMkLst>
          <pc:docMk/>
          <pc:sldMk cId="2175128527" sldId="276"/>
        </pc:sldMkLst>
      </pc:sldChg>
      <pc:sldChg chg="modNotes">
        <pc:chgData name="Eva Dumon" userId="S::eva.dumon@ugent.be::c4cb5201-0364-4d04-bc22-06b33b9400d8" providerId="AD" clId="Web-{F9F60BA6-7EFD-DCF0-9FAA-33DBEAE5B0C6}" dt="2026-05-11T10:05:37.676" v="1416"/>
        <pc:sldMkLst>
          <pc:docMk/>
          <pc:sldMk cId="1814686827" sldId="277"/>
        </pc:sldMkLst>
      </pc:sldChg>
      <pc:sldChg chg="modNotes">
        <pc:chgData name="Eva Dumon" userId="S::eva.dumon@ugent.be::c4cb5201-0364-4d04-bc22-06b33b9400d8" providerId="AD" clId="Web-{F9F60BA6-7EFD-DCF0-9FAA-33DBEAE5B0C6}" dt="2026-05-11T10:05:30.676" v="1411"/>
        <pc:sldMkLst>
          <pc:docMk/>
          <pc:sldMk cId="2634148527" sldId="278"/>
        </pc:sldMkLst>
      </pc:sldChg>
      <pc:sldChg chg="modNotes">
        <pc:chgData name="Eva Dumon" userId="S::eva.dumon@ugent.be::c4cb5201-0364-4d04-bc22-06b33b9400d8" providerId="AD" clId="Web-{F9F60BA6-7EFD-DCF0-9FAA-33DBEAE5B0C6}" dt="2026-05-11T10:05:26.410" v="1409"/>
        <pc:sldMkLst>
          <pc:docMk/>
          <pc:sldMk cId="105496388" sldId="279"/>
        </pc:sldMkLst>
      </pc:sldChg>
      <pc:sldChg chg="modNotes">
        <pc:chgData name="Eva Dumon" userId="S::eva.dumon@ugent.be::c4cb5201-0364-4d04-bc22-06b33b9400d8" providerId="AD" clId="Web-{F9F60BA6-7EFD-DCF0-9FAA-33DBEAE5B0C6}" dt="2026-05-11T10:05:41.645" v="1419"/>
        <pc:sldMkLst>
          <pc:docMk/>
          <pc:sldMk cId="321275639" sldId="280"/>
        </pc:sldMkLst>
      </pc:sldChg>
      <pc:sldChg chg="modNotes">
        <pc:chgData name="Eva Dumon" userId="S::eva.dumon@ugent.be::c4cb5201-0364-4d04-bc22-06b33b9400d8" providerId="AD" clId="Web-{F9F60BA6-7EFD-DCF0-9FAA-33DBEAE5B0C6}" dt="2026-05-11T10:05:57.614" v="1427"/>
        <pc:sldMkLst>
          <pc:docMk/>
          <pc:sldMk cId="2324323940" sldId="281"/>
        </pc:sldMkLst>
      </pc:sldChg>
      <pc:sldChg chg="modNotes">
        <pc:chgData name="Eva Dumon" userId="S::eva.dumon@ugent.be::c4cb5201-0364-4d04-bc22-06b33b9400d8" providerId="AD" clId="Web-{F9F60BA6-7EFD-DCF0-9FAA-33DBEAE5B0C6}" dt="2026-05-11T10:05:46.286" v="1421"/>
        <pc:sldMkLst>
          <pc:docMk/>
          <pc:sldMk cId="4146094944" sldId="283"/>
        </pc:sldMkLst>
      </pc:sldChg>
      <pc:sldChg chg="del">
        <pc:chgData name="Eva Dumon" userId="S::eva.dumon@ugent.be::c4cb5201-0364-4d04-bc22-06b33b9400d8" providerId="AD" clId="Web-{F9F60BA6-7EFD-DCF0-9FAA-33DBEAE5B0C6}" dt="2026-05-11T09:02:42.701" v="802"/>
        <pc:sldMkLst>
          <pc:docMk/>
          <pc:sldMk cId="2446589236" sldId="284"/>
        </pc:sldMkLst>
      </pc:sldChg>
      <pc:sldChg chg="del modNotes">
        <pc:chgData name="Eva Dumon" userId="S::eva.dumon@ugent.be::c4cb5201-0364-4d04-bc22-06b33b9400d8" providerId="AD" clId="Web-{F9F60BA6-7EFD-DCF0-9FAA-33DBEAE5B0C6}" dt="2026-05-11T09:02:50.607" v="803"/>
        <pc:sldMkLst>
          <pc:docMk/>
          <pc:sldMk cId="3967394797" sldId="285"/>
        </pc:sldMkLst>
      </pc:sldChg>
      <pc:sldChg chg="addSp delSp">
        <pc:chgData name="Eva Dumon" userId="S::eva.dumon@ugent.be::c4cb5201-0364-4d04-bc22-06b33b9400d8" providerId="AD" clId="Web-{F9F60BA6-7EFD-DCF0-9FAA-33DBEAE5B0C6}" dt="2026-05-11T10:12:50.857" v="1576"/>
        <pc:sldMkLst>
          <pc:docMk/>
          <pc:sldMk cId="4054446855" sldId="294"/>
        </pc:sldMkLst>
        <pc:spChg chg="add">
          <ac:chgData name="Eva Dumon" userId="S::eva.dumon@ugent.be::c4cb5201-0364-4d04-bc22-06b33b9400d8" providerId="AD" clId="Web-{F9F60BA6-7EFD-DCF0-9FAA-33DBEAE5B0C6}" dt="2026-05-11T10:12:45.247" v="1575"/>
          <ac:spMkLst>
            <pc:docMk/>
            <pc:sldMk cId="4054446855" sldId="294"/>
            <ac:spMk id="5" creationId="{FA8B6FE5-1D8C-BD7D-AE80-EF88D3C1463A}"/>
          </ac:spMkLst>
        </pc:spChg>
        <pc:spChg chg="del">
          <ac:chgData name="Eva Dumon" userId="S::eva.dumon@ugent.be::c4cb5201-0364-4d04-bc22-06b33b9400d8" providerId="AD" clId="Web-{F9F60BA6-7EFD-DCF0-9FAA-33DBEAE5B0C6}" dt="2026-05-11T10:12:50.857" v="1576"/>
          <ac:spMkLst>
            <pc:docMk/>
            <pc:sldMk cId="4054446855" sldId="294"/>
            <ac:spMk id="8" creationId="{412279AE-504E-4B37-8DB3-3FDEAA65D310}"/>
          </ac:spMkLst>
        </pc:spChg>
      </pc:sldChg>
      <pc:sldChg chg="del">
        <pc:chgData name="Eva Dumon" userId="S::eva.dumon@ugent.be::c4cb5201-0364-4d04-bc22-06b33b9400d8" providerId="AD" clId="Web-{F9F60BA6-7EFD-DCF0-9FAA-33DBEAE5B0C6}" dt="2026-05-11T09:03:29.639" v="805"/>
        <pc:sldMkLst>
          <pc:docMk/>
          <pc:sldMk cId="3150032179" sldId="296"/>
        </pc:sldMkLst>
      </pc:sldChg>
      <pc:sldChg chg="del">
        <pc:chgData name="Eva Dumon" userId="S::eva.dumon@ugent.be::c4cb5201-0364-4d04-bc22-06b33b9400d8" providerId="AD" clId="Web-{F9F60BA6-7EFD-DCF0-9FAA-33DBEAE5B0C6}" dt="2026-05-11T09:02:51.888" v="804"/>
        <pc:sldMkLst>
          <pc:docMk/>
          <pc:sldMk cId="4140673139" sldId="303"/>
        </pc:sldMkLst>
      </pc:sldChg>
      <pc:sldChg chg="del modNotes">
        <pc:chgData name="Eva Dumon" userId="S::eva.dumon@ugent.be::c4cb5201-0364-4d04-bc22-06b33b9400d8" providerId="AD" clId="Web-{F9F60BA6-7EFD-DCF0-9FAA-33DBEAE5B0C6}" dt="2026-05-11T09:01:51.465" v="761"/>
        <pc:sldMkLst>
          <pc:docMk/>
          <pc:sldMk cId="347610151" sldId="304"/>
        </pc:sldMkLst>
      </pc:sldChg>
      <pc:sldChg chg="delSp del">
        <pc:chgData name="Eva Dumon" userId="S::eva.dumon@ugent.be::c4cb5201-0364-4d04-bc22-06b33b9400d8" providerId="AD" clId="Web-{F9F60BA6-7EFD-DCF0-9FAA-33DBEAE5B0C6}" dt="2026-05-11T09:00:29.322" v="758"/>
        <pc:sldMkLst>
          <pc:docMk/>
          <pc:sldMk cId="1644585045" sldId="306"/>
        </pc:sldMkLst>
        <pc:picChg chg="del">
          <ac:chgData name="Eva Dumon" userId="S::eva.dumon@ugent.be::c4cb5201-0364-4d04-bc22-06b33b9400d8" providerId="AD" clId="Web-{F9F60BA6-7EFD-DCF0-9FAA-33DBEAE5B0C6}" dt="2026-05-11T09:00:17.900" v="753"/>
          <ac:picMkLst>
            <pc:docMk/>
            <pc:sldMk cId="1644585045" sldId="306"/>
            <ac:picMk id="3" creationId="{08D64AC2-BF6A-4404-BA1B-6F9590F7C29A}"/>
          </ac:picMkLst>
        </pc:picChg>
      </pc:sldChg>
      <pc:sldChg chg="del">
        <pc:chgData name="Eva Dumon" userId="S::eva.dumon@ugent.be::c4cb5201-0364-4d04-bc22-06b33b9400d8" providerId="AD" clId="Web-{F9F60BA6-7EFD-DCF0-9FAA-33DBEAE5B0C6}" dt="2026-05-11T09:00:37.260" v="759"/>
        <pc:sldMkLst>
          <pc:docMk/>
          <pc:sldMk cId="3331642458" sldId="307"/>
        </pc:sldMkLst>
      </pc:sldChg>
      <pc:sldChg chg="addSp">
        <pc:chgData name="Eva Dumon" userId="S::eva.dumon@ugent.be::c4cb5201-0364-4d04-bc22-06b33b9400d8" providerId="AD" clId="Web-{F9F60BA6-7EFD-DCF0-9FAA-33DBEAE5B0C6}" dt="2026-05-11T10:13:05.232" v="1578"/>
        <pc:sldMkLst>
          <pc:docMk/>
          <pc:sldMk cId="3434672269" sldId="308"/>
        </pc:sldMkLst>
        <pc:spChg chg="add">
          <ac:chgData name="Eva Dumon" userId="S::eva.dumon@ugent.be::c4cb5201-0364-4d04-bc22-06b33b9400d8" providerId="AD" clId="Web-{F9F60BA6-7EFD-DCF0-9FAA-33DBEAE5B0C6}" dt="2026-05-11T10:13:05.232" v="1578"/>
          <ac:spMkLst>
            <pc:docMk/>
            <pc:sldMk cId="3434672269" sldId="308"/>
            <ac:spMk id="4" creationId="{3ECBAD53-92D3-7F8B-DB3D-8167507274A3}"/>
          </ac:spMkLst>
        </pc:spChg>
      </pc:sldChg>
      <pc:sldChg chg="addSp">
        <pc:chgData name="Eva Dumon" userId="S::eva.dumon@ugent.be::c4cb5201-0364-4d04-bc22-06b33b9400d8" providerId="AD" clId="Web-{F9F60BA6-7EFD-DCF0-9FAA-33DBEAE5B0C6}" dt="2026-05-11T10:13:08.747" v="1579"/>
        <pc:sldMkLst>
          <pc:docMk/>
          <pc:sldMk cId="2458750309" sldId="309"/>
        </pc:sldMkLst>
        <pc:spChg chg="add">
          <ac:chgData name="Eva Dumon" userId="S::eva.dumon@ugent.be::c4cb5201-0364-4d04-bc22-06b33b9400d8" providerId="AD" clId="Web-{F9F60BA6-7EFD-DCF0-9FAA-33DBEAE5B0C6}" dt="2026-05-11T10:13:08.747" v="1579"/>
          <ac:spMkLst>
            <pc:docMk/>
            <pc:sldMk cId="2458750309" sldId="309"/>
            <ac:spMk id="4" creationId="{FFCDD2E3-85A5-9B4C-C56B-2C8873E9E6FA}"/>
          </ac:spMkLst>
        </pc:spChg>
      </pc:sldChg>
      <pc:sldChg chg="addSp">
        <pc:chgData name="Eva Dumon" userId="S::eva.dumon@ugent.be::c4cb5201-0364-4d04-bc22-06b33b9400d8" providerId="AD" clId="Web-{F9F60BA6-7EFD-DCF0-9FAA-33DBEAE5B0C6}" dt="2026-05-11T10:13:02.419" v="1577"/>
        <pc:sldMkLst>
          <pc:docMk/>
          <pc:sldMk cId="765856619" sldId="310"/>
        </pc:sldMkLst>
        <pc:spChg chg="add">
          <ac:chgData name="Eva Dumon" userId="S::eva.dumon@ugent.be::c4cb5201-0364-4d04-bc22-06b33b9400d8" providerId="AD" clId="Web-{F9F60BA6-7EFD-DCF0-9FAA-33DBEAE5B0C6}" dt="2026-05-11T10:13:02.419" v="1577"/>
          <ac:spMkLst>
            <pc:docMk/>
            <pc:sldMk cId="765856619" sldId="310"/>
            <ac:spMk id="5" creationId="{69D72E5E-E051-1978-7340-A827E9FB58C2}"/>
          </ac:spMkLst>
        </pc:spChg>
      </pc:sldChg>
      <pc:sldChg chg="del">
        <pc:chgData name="Eva Dumon" userId="S::eva.dumon@ugent.be::c4cb5201-0364-4d04-bc22-06b33b9400d8" providerId="AD" clId="Web-{F9F60BA6-7EFD-DCF0-9FAA-33DBEAE5B0C6}" dt="2026-05-11T09:03:30.280" v="806"/>
        <pc:sldMkLst>
          <pc:docMk/>
          <pc:sldMk cId="2256540332" sldId="313"/>
        </pc:sldMkLst>
      </pc:sldChg>
      <pc:sldChg chg="del">
        <pc:chgData name="Eva Dumon" userId="S::eva.dumon@ugent.be::c4cb5201-0364-4d04-bc22-06b33b9400d8" providerId="AD" clId="Web-{F9F60BA6-7EFD-DCF0-9FAA-33DBEAE5B0C6}" dt="2026-05-11T08:59:44.071" v="751"/>
        <pc:sldMkLst>
          <pc:docMk/>
          <pc:sldMk cId="3932761809" sldId="314"/>
        </pc:sldMkLst>
      </pc:sldChg>
      <pc:sldChg chg="modSp">
        <pc:chgData name="Eva Dumon" userId="S::eva.dumon@ugent.be::c4cb5201-0364-4d04-bc22-06b33b9400d8" providerId="AD" clId="Web-{F9F60BA6-7EFD-DCF0-9FAA-33DBEAE5B0C6}" dt="2026-05-11T10:22:55.212" v="1922" actId="20577"/>
        <pc:sldMkLst>
          <pc:docMk/>
          <pc:sldMk cId="1772181282" sldId="316"/>
        </pc:sldMkLst>
        <pc:spChg chg="mod">
          <ac:chgData name="Eva Dumon" userId="S::eva.dumon@ugent.be::c4cb5201-0364-4d04-bc22-06b33b9400d8" providerId="AD" clId="Web-{F9F60BA6-7EFD-DCF0-9FAA-33DBEAE5B0C6}" dt="2026-05-11T10:22:55.212" v="1922" actId="20577"/>
          <ac:spMkLst>
            <pc:docMk/>
            <pc:sldMk cId="1772181282" sldId="316"/>
            <ac:spMk id="2" creationId="{237DCDA8-7764-480A-8BAE-AC0C76D8AF22}"/>
          </ac:spMkLst>
        </pc:spChg>
        <pc:spChg chg="mod">
          <ac:chgData name="Eva Dumon" userId="S::eva.dumon@ugent.be::c4cb5201-0364-4d04-bc22-06b33b9400d8" providerId="AD" clId="Web-{F9F60BA6-7EFD-DCF0-9FAA-33DBEAE5B0C6}" dt="2026-05-11T10:13:53.159" v="1587" actId="20577"/>
          <ac:spMkLst>
            <pc:docMk/>
            <pc:sldMk cId="1772181282" sldId="316"/>
            <ac:spMk id="4" creationId="{5CD50249-C4ED-4B0D-A249-26CDCBBE5676}"/>
          </ac:spMkLst>
        </pc:spChg>
      </pc:sldChg>
      <pc:sldChg chg="modNotes">
        <pc:chgData name="Eva Dumon" userId="S::eva.dumon@ugent.be::c4cb5201-0364-4d04-bc22-06b33b9400d8" providerId="AD" clId="Web-{F9F60BA6-7EFD-DCF0-9FAA-33DBEAE5B0C6}" dt="2026-05-11T10:06:15.224" v="1436"/>
        <pc:sldMkLst>
          <pc:docMk/>
          <pc:sldMk cId="3234884157" sldId="319"/>
        </pc:sldMkLst>
      </pc:sldChg>
      <pc:sldChg chg="del">
        <pc:chgData name="Eva Dumon" userId="S::eva.dumon@ugent.be::c4cb5201-0364-4d04-bc22-06b33b9400d8" providerId="AD" clId="Web-{F9F60BA6-7EFD-DCF0-9FAA-33DBEAE5B0C6}" dt="2026-05-11T09:03:35.952" v="811"/>
        <pc:sldMkLst>
          <pc:docMk/>
          <pc:sldMk cId="1101484889" sldId="320"/>
        </pc:sldMkLst>
      </pc:sldChg>
      <pc:sldChg chg="del">
        <pc:chgData name="Eva Dumon" userId="S::eva.dumon@ugent.be::c4cb5201-0364-4d04-bc22-06b33b9400d8" providerId="AD" clId="Web-{F9F60BA6-7EFD-DCF0-9FAA-33DBEAE5B0C6}" dt="2026-05-11T09:03:40.765" v="813"/>
        <pc:sldMkLst>
          <pc:docMk/>
          <pc:sldMk cId="2490235160" sldId="321"/>
        </pc:sldMkLst>
      </pc:sldChg>
      <pc:sldChg chg="del">
        <pc:chgData name="Eva Dumon" userId="S::eva.dumon@ugent.be::c4cb5201-0364-4d04-bc22-06b33b9400d8" providerId="AD" clId="Web-{F9F60BA6-7EFD-DCF0-9FAA-33DBEAE5B0C6}" dt="2026-05-11T09:03:39.624" v="812"/>
        <pc:sldMkLst>
          <pc:docMk/>
          <pc:sldMk cId="1428493258" sldId="322"/>
        </pc:sldMkLst>
      </pc:sldChg>
      <pc:sldChg chg="addSp">
        <pc:chgData name="Eva Dumon" userId="S::eva.dumon@ugent.be::c4cb5201-0364-4d04-bc22-06b33b9400d8" providerId="AD" clId="Web-{F9F60BA6-7EFD-DCF0-9FAA-33DBEAE5B0C6}" dt="2026-05-11T10:13:14.529" v="1581"/>
        <pc:sldMkLst>
          <pc:docMk/>
          <pc:sldMk cId="3354036995" sldId="328"/>
        </pc:sldMkLst>
        <pc:spChg chg="add">
          <ac:chgData name="Eva Dumon" userId="S::eva.dumon@ugent.be::c4cb5201-0364-4d04-bc22-06b33b9400d8" providerId="AD" clId="Web-{F9F60BA6-7EFD-DCF0-9FAA-33DBEAE5B0C6}" dt="2026-05-11T10:13:14.529" v="1581"/>
          <ac:spMkLst>
            <pc:docMk/>
            <pc:sldMk cId="3354036995" sldId="328"/>
            <ac:spMk id="3" creationId="{BC0A84E3-DC59-1E43-FF89-14418B0C66FE}"/>
          </ac:spMkLst>
        </pc:spChg>
      </pc:sldChg>
      <pc:sldChg chg="addSp modSp">
        <pc:chgData name="Eva Dumon" userId="S::eva.dumon@ugent.be::c4cb5201-0364-4d04-bc22-06b33b9400d8" providerId="AD" clId="Web-{F9F60BA6-7EFD-DCF0-9FAA-33DBEAE5B0C6}" dt="2026-05-11T10:15:16.881" v="1623" actId="1076"/>
        <pc:sldMkLst>
          <pc:docMk/>
          <pc:sldMk cId="407229500" sldId="331"/>
        </pc:sldMkLst>
        <pc:spChg chg="add">
          <ac:chgData name="Eva Dumon" userId="S::eva.dumon@ugent.be::c4cb5201-0364-4d04-bc22-06b33b9400d8" providerId="AD" clId="Web-{F9F60BA6-7EFD-DCF0-9FAA-33DBEAE5B0C6}" dt="2026-05-11T10:15:12.974" v="1622"/>
          <ac:spMkLst>
            <pc:docMk/>
            <pc:sldMk cId="407229500" sldId="331"/>
            <ac:spMk id="7" creationId="{54098660-4AB1-5F56-6A67-92AC16E110DD}"/>
          </ac:spMkLst>
        </pc:spChg>
        <pc:spChg chg="mod">
          <ac:chgData name="Eva Dumon" userId="S::eva.dumon@ugent.be::c4cb5201-0364-4d04-bc22-06b33b9400d8" providerId="AD" clId="Web-{F9F60BA6-7EFD-DCF0-9FAA-33DBEAE5B0C6}" dt="2026-05-11T10:15:16.881" v="1623" actId="1076"/>
          <ac:spMkLst>
            <pc:docMk/>
            <pc:sldMk cId="407229500" sldId="331"/>
            <ac:spMk id="14" creationId="{EBF7AA7E-4688-4FF9-BABA-2B3271FE2ED8}"/>
          </ac:spMkLst>
        </pc:spChg>
      </pc:sldChg>
      <pc:sldChg chg="addSp">
        <pc:chgData name="Eva Dumon" userId="S::eva.dumon@ugent.be::c4cb5201-0364-4d04-bc22-06b33b9400d8" providerId="AD" clId="Web-{F9F60BA6-7EFD-DCF0-9FAA-33DBEAE5B0C6}" dt="2026-05-11T10:14:59.771" v="1621"/>
        <pc:sldMkLst>
          <pc:docMk/>
          <pc:sldMk cId="708889483" sldId="334"/>
        </pc:sldMkLst>
        <pc:spChg chg="add">
          <ac:chgData name="Eva Dumon" userId="S::eva.dumon@ugent.be::c4cb5201-0364-4d04-bc22-06b33b9400d8" providerId="AD" clId="Web-{F9F60BA6-7EFD-DCF0-9FAA-33DBEAE5B0C6}" dt="2026-05-11T10:14:59.771" v="1621"/>
          <ac:spMkLst>
            <pc:docMk/>
            <pc:sldMk cId="708889483" sldId="334"/>
            <ac:spMk id="6" creationId="{6FAD0162-0A51-EBCF-8950-092F85E34EE2}"/>
          </ac:spMkLst>
        </pc:spChg>
      </pc:sldChg>
      <pc:sldChg chg="addSp">
        <pc:chgData name="Eva Dumon" userId="S::eva.dumon@ugent.be::c4cb5201-0364-4d04-bc22-06b33b9400d8" providerId="AD" clId="Web-{F9F60BA6-7EFD-DCF0-9FAA-33DBEAE5B0C6}" dt="2026-05-11T10:14:57.176" v="1620"/>
        <pc:sldMkLst>
          <pc:docMk/>
          <pc:sldMk cId="1078967639" sldId="336"/>
        </pc:sldMkLst>
        <pc:spChg chg="add">
          <ac:chgData name="Eva Dumon" userId="S::eva.dumon@ugent.be::c4cb5201-0364-4d04-bc22-06b33b9400d8" providerId="AD" clId="Web-{F9F60BA6-7EFD-DCF0-9FAA-33DBEAE5B0C6}" dt="2026-05-11T10:14:57.176" v="1620"/>
          <ac:spMkLst>
            <pc:docMk/>
            <pc:sldMk cId="1078967639" sldId="336"/>
            <ac:spMk id="7" creationId="{C205A40C-620D-EC0C-33A5-CAD393B3B6E9}"/>
          </ac:spMkLst>
        </pc:spChg>
      </pc:sldChg>
      <pc:sldChg chg="addSp">
        <pc:chgData name="Eva Dumon" userId="S::eva.dumon@ugent.be::c4cb5201-0364-4d04-bc22-06b33b9400d8" providerId="AD" clId="Web-{F9F60BA6-7EFD-DCF0-9FAA-33DBEAE5B0C6}" dt="2026-05-11T10:14:54.270" v="1619"/>
        <pc:sldMkLst>
          <pc:docMk/>
          <pc:sldMk cId="11416359" sldId="337"/>
        </pc:sldMkLst>
        <pc:spChg chg="add">
          <ac:chgData name="Eva Dumon" userId="S::eva.dumon@ugent.be::c4cb5201-0364-4d04-bc22-06b33b9400d8" providerId="AD" clId="Web-{F9F60BA6-7EFD-DCF0-9FAA-33DBEAE5B0C6}" dt="2026-05-11T10:14:54.270" v="1619"/>
          <ac:spMkLst>
            <pc:docMk/>
            <pc:sldMk cId="11416359" sldId="337"/>
            <ac:spMk id="4" creationId="{2828153C-835F-8479-93E4-EFD3DD8FE2A0}"/>
          </ac:spMkLst>
        </pc:spChg>
      </pc:sldChg>
      <pc:sldChg chg="addSp">
        <pc:chgData name="Eva Dumon" userId="S::eva.dumon@ugent.be::c4cb5201-0364-4d04-bc22-06b33b9400d8" providerId="AD" clId="Web-{F9F60BA6-7EFD-DCF0-9FAA-33DBEAE5B0C6}" dt="2026-05-11T10:14:51.410" v="1618"/>
        <pc:sldMkLst>
          <pc:docMk/>
          <pc:sldMk cId="1205912578" sldId="338"/>
        </pc:sldMkLst>
        <pc:spChg chg="add">
          <ac:chgData name="Eva Dumon" userId="S::eva.dumon@ugent.be::c4cb5201-0364-4d04-bc22-06b33b9400d8" providerId="AD" clId="Web-{F9F60BA6-7EFD-DCF0-9FAA-33DBEAE5B0C6}" dt="2026-05-11T10:14:51.410" v="1618"/>
          <ac:spMkLst>
            <pc:docMk/>
            <pc:sldMk cId="1205912578" sldId="338"/>
            <ac:spMk id="4" creationId="{0B56E09F-4CF2-81B3-4790-2EBB44490280}"/>
          </ac:spMkLst>
        </pc:spChg>
      </pc:sldChg>
      <pc:sldChg chg="del">
        <pc:chgData name="Eva Dumon" userId="S::eva.dumon@ugent.be::c4cb5201-0364-4d04-bc22-06b33b9400d8" providerId="AD" clId="Web-{F9F60BA6-7EFD-DCF0-9FAA-33DBEAE5B0C6}" dt="2026-05-11T08:50:06.411" v="691"/>
        <pc:sldMkLst>
          <pc:docMk/>
          <pc:sldMk cId="2513277846" sldId="339"/>
        </pc:sldMkLst>
      </pc:sldChg>
      <pc:sldChg chg="modSp del">
        <pc:chgData name="Eva Dumon" userId="S::eva.dumon@ugent.be::c4cb5201-0364-4d04-bc22-06b33b9400d8" providerId="AD" clId="Web-{F9F60BA6-7EFD-DCF0-9FAA-33DBEAE5B0C6}" dt="2026-05-11T08:47:58.362" v="601"/>
        <pc:sldMkLst>
          <pc:docMk/>
          <pc:sldMk cId="980069751" sldId="341"/>
        </pc:sldMkLst>
        <pc:spChg chg="mod">
          <ac:chgData name="Eva Dumon" userId="S::eva.dumon@ugent.be::c4cb5201-0364-4d04-bc22-06b33b9400d8" providerId="AD" clId="Web-{F9F60BA6-7EFD-DCF0-9FAA-33DBEAE5B0C6}" dt="2026-05-11T08:47:50.846" v="597" actId="20577"/>
          <ac:spMkLst>
            <pc:docMk/>
            <pc:sldMk cId="980069751" sldId="341"/>
            <ac:spMk id="2" creationId="{237DCDA8-7764-480A-8BAE-AC0C76D8AF22}"/>
          </ac:spMkLst>
        </pc:spChg>
      </pc:sldChg>
      <pc:sldChg chg="addSp">
        <pc:chgData name="Eva Dumon" userId="S::eva.dumon@ugent.be::c4cb5201-0364-4d04-bc22-06b33b9400d8" providerId="AD" clId="Web-{F9F60BA6-7EFD-DCF0-9FAA-33DBEAE5B0C6}" dt="2026-05-11T10:13:11.341" v="1580"/>
        <pc:sldMkLst>
          <pc:docMk/>
          <pc:sldMk cId="4227442484" sldId="342"/>
        </pc:sldMkLst>
        <pc:spChg chg="add">
          <ac:chgData name="Eva Dumon" userId="S::eva.dumon@ugent.be::c4cb5201-0364-4d04-bc22-06b33b9400d8" providerId="AD" clId="Web-{F9F60BA6-7EFD-DCF0-9FAA-33DBEAE5B0C6}" dt="2026-05-11T10:13:11.341" v="1580"/>
          <ac:spMkLst>
            <pc:docMk/>
            <pc:sldMk cId="4227442484" sldId="342"/>
            <ac:spMk id="5" creationId="{E80FAE3F-C22E-BB37-A6D3-39B55CBA8271}"/>
          </ac:spMkLst>
        </pc:spChg>
      </pc:sldChg>
      <pc:sldChg chg="addSp modSp">
        <pc:chgData name="Eva Dumon" userId="S::eva.dumon@ugent.be::c4cb5201-0364-4d04-bc22-06b33b9400d8" providerId="AD" clId="Web-{F9F60BA6-7EFD-DCF0-9FAA-33DBEAE5B0C6}" dt="2026-05-11T10:26:00.076" v="1966" actId="1076"/>
        <pc:sldMkLst>
          <pc:docMk/>
          <pc:sldMk cId="3572680944" sldId="353"/>
        </pc:sldMkLst>
        <pc:spChg chg="mod">
          <ac:chgData name="Eva Dumon" userId="S::eva.dumon@ugent.be::c4cb5201-0364-4d04-bc22-06b33b9400d8" providerId="AD" clId="Web-{F9F60BA6-7EFD-DCF0-9FAA-33DBEAE5B0C6}" dt="2026-05-11T10:13:31.467" v="1583" actId="20577"/>
          <ac:spMkLst>
            <pc:docMk/>
            <pc:sldMk cId="3572680944" sldId="353"/>
            <ac:spMk id="2" creationId="{237DCDA8-7764-480A-8BAE-AC0C76D8AF22}"/>
          </ac:spMkLst>
        </pc:spChg>
        <pc:spChg chg="add mod">
          <ac:chgData name="Eva Dumon" userId="S::eva.dumon@ugent.be::c4cb5201-0364-4d04-bc22-06b33b9400d8" providerId="AD" clId="Web-{F9F60BA6-7EFD-DCF0-9FAA-33DBEAE5B0C6}" dt="2026-05-11T10:17:17.622" v="1695" actId="1076"/>
          <ac:spMkLst>
            <pc:docMk/>
            <pc:sldMk cId="3572680944" sldId="353"/>
            <ac:spMk id="3" creationId="{41BA68C1-CC93-C570-B397-A56CAF3EE70D}"/>
          </ac:spMkLst>
        </pc:spChg>
        <pc:spChg chg="add mod">
          <ac:chgData name="Eva Dumon" userId="S::eva.dumon@ugent.be::c4cb5201-0364-4d04-bc22-06b33b9400d8" providerId="AD" clId="Web-{F9F60BA6-7EFD-DCF0-9FAA-33DBEAE5B0C6}" dt="2026-05-11T10:26:00.076" v="1966" actId="1076"/>
          <ac:spMkLst>
            <pc:docMk/>
            <pc:sldMk cId="3572680944" sldId="353"/>
            <ac:spMk id="4" creationId="{63E024F8-5E1E-A4AB-388C-D45C00FF054B}"/>
          </ac:spMkLst>
        </pc:spChg>
      </pc:sldChg>
      <pc:sldChg chg="modSp modNotes">
        <pc:chgData name="Eva Dumon" userId="S::eva.dumon@ugent.be::c4cb5201-0364-4d04-bc22-06b33b9400d8" providerId="AD" clId="Web-{F9F60BA6-7EFD-DCF0-9FAA-33DBEAE5B0C6}" dt="2026-05-11T10:24:29.043" v="1954" actId="20577"/>
        <pc:sldMkLst>
          <pc:docMk/>
          <pc:sldMk cId="1925694169" sldId="354"/>
        </pc:sldMkLst>
        <pc:spChg chg="mod">
          <ac:chgData name="Eva Dumon" userId="S::eva.dumon@ugent.be::c4cb5201-0364-4d04-bc22-06b33b9400d8" providerId="AD" clId="Web-{F9F60BA6-7EFD-DCF0-9FAA-33DBEAE5B0C6}" dt="2026-05-11T10:24:29.043" v="1954" actId="20577"/>
          <ac:spMkLst>
            <pc:docMk/>
            <pc:sldMk cId="1925694169" sldId="354"/>
            <ac:spMk id="2" creationId="{237DCDA8-7764-480A-8BAE-AC0C76D8AF22}"/>
          </ac:spMkLst>
        </pc:spChg>
      </pc:sldChg>
      <pc:sldChg chg="del modNotes">
        <pc:chgData name="Eva Dumon" userId="S::eva.dumon@ugent.be::c4cb5201-0364-4d04-bc22-06b33b9400d8" providerId="AD" clId="Web-{F9F60BA6-7EFD-DCF0-9FAA-33DBEAE5B0C6}" dt="2026-05-11T09:01:52.856" v="762"/>
        <pc:sldMkLst>
          <pc:docMk/>
          <pc:sldMk cId="1834353911" sldId="355"/>
        </pc:sldMkLst>
      </pc:sldChg>
      <pc:sldChg chg="del">
        <pc:chgData name="Eva Dumon" userId="S::eva.dumon@ugent.be::c4cb5201-0364-4d04-bc22-06b33b9400d8" providerId="AD" clId="Web-{F9F60BA6-7EFD-DCF0-9FAA-33DBEAE5B0C6}" dt="2026-05-11T08:59:56.696" v="752"/>
        <pc:sldMkLst>
          <pc:docMk/>
          <pc:sldMk cId="1006677665" sldId="356"/>
        </pc:sldMkLst>
      </pc:sldChg>
      <pc:sldChg chg="modSp">
        <pc:chgData name="Eva Dumon" userId="S::eva.dumon@ugent.be::c4cb5201-0364-4d04-bc22-06b33b9400d8" providerId="AD" clId="Web-{F9F60BA6-7EFD-DCF0-9FAA-33DBEAE5B0C6}" dt="2026-05-11T10:02:58" v="1388" actId="20577"/>
        <pc:sldMkLst>
          <pc:docMk/>
          <pc:sldMk cId="929545691" sldId="357"/>
        </pc:sldMkLst>
        <pc:spChg chg="mod">
          <ac:chgData name="Eva Dumon" userId="S::eva.dumon@ugent.be::c4cb5201-0364-4d04-bc22-06b33b9400d8" providerId="AD" clId="Web-{F9F60BA6-7EFD-DCF0-9FAA-33DBEAE5B0C6}" dt="2026-05-11T10:02:45.952" v="1387" actId="20577"/>
          <ac:spMkLst>
            <pc:docMk/>
            <pc:sldMk cId="929545691" sldId="357"/>
            <ac:spMk id="2" creationId="{237DCDA8-7764-480A-8BAE-AC0C76D8AF22}"/>
          </ac:spMkLst>
        </pc:spChg>
        <pc:spChg chg="mod">
          <ac:chgData name="Eva Dumon" userId="S::eva.dumon@ugent.be::c4cb5201-0364-4d04-bc22-06b33b9400d8" providerId="AD" clId="Web-{F9F60BA6-7EFD-DCF0-9FAA-33DBEAE5B0C6}" dt="2026-05-11T10:02:58" v="1388" actId="20577"/>
          <ac:spMkLst>
            <pc:docMk/>
            <pc:sldMk cId="929545691" sldId="357"/>
            <ac:spMk id="4" creationId="{5CD50249-C4ED-4B0D-A249-26CDCBBE5676}"/>
          </ac:spMkLst>
        </pc:spChg>
      </pc:sldChg>
      <pc:sldChg chg="new del">
        <pc:chgData name="Eva Dumon" userId="S::eva.dumon@ugent.be::c4cb5201-0364-4d04-bc22-06b33b9400d8" providerId="AD" clId="Web-{F9F60BA6-7EFD-DCF0-9FAA-33DBEAE5B0C6}" dt="2026-05-11T07:43:15.435" v="12"/>
        <pc:sldMkLst>
          <pc:docMk/>
          <pc:sldMk cId="302983363" sldId="358"/>
        </pc:sldMkLst>
      </pc:sldChg>
      <pc:sldChg chg="delSp modSp add replId">
        <pc:chgData name="Eva Dumon" userId="S::eva.dumon@ugent.be::c4cb5201-0364-4d04-bc22-06b33b9400d8" providerId="AD" clId="Web-{F9F60BA6-7EFD-DCF0-9FAA-33DBEAE5B0C6}" dt="2026-05-11T10:22:14.524" v="1920" actId="20577"/>
        <pc:sldMkLst>
          <pc:docMk/>
          <pc:sldMk cId="879662576" sldId="359"/>
        </pc:sldMkLst>
        <pc:spChg chg="mod">
          <ac:chgData name="Eva Dumon" userId="S::eva.dumon@ugent.be::c4cb5201-0364-4d04-bc22-06b33b9400d8" providerId="AD" clId="Web-{F9F60BA6-7EFD-DCF0-9FAA-33DBEAE5B0C6}" dt="2026-05-11T10:22:14.524" v="1920" actId="20577"/>
          <ac:spMkLst>
            <pc:docMk/>
            <pc:sldMk cId="879662576" sldId="359"/>
            <ac:spMk id="2" creationId="{29B3E55E-EAB7-615A-540D-DBA82C0A7E51}"/>
          </ac:spMkLst>
        </pc:spChg>
        <pc:spChg chg="del">
          <ac:chgData name="Eva Dumon" userId="S::eva.dumon@ugent.be::c4cb5201-0364-4d04-bc22-06b33b9400d8" providerId="AD" clId="Web-{F9F60BA6-7EFD-DCF0-9FAA-33DBEAE5B0C6}" dt="2026-05-11T07:45:43.243" v="140"/>
          <ac:spMkLst>
            <pc:docMk/>
            <pc:sldMk cId="879662576" sldId="359"/>
            <ac:spMk id="4" creationId="{B56F2C8C-8406-6AA0-2CD7-32A060CA0655}"/>
          </ac:spMkLst>
        </pc:spChg>
        <pc:picChg chg="del">
          <ac:chgData name="Eva Dumon" userId="S::eva.dumon@ugent.be::c4cb5201-0364-4d04-bc22-06b33b9400d8" providerId="AD" clId="Web-{F9F60BA6-7EFD-DCF0-9FAA-33DBEAE5B0C6}" dt="2026-05-11T07:45:45.337" v="141"/>
          <ac:picMkLst>
            <pc:docMk/>
            <pc:sldMk cId="879662576" sldId="359"/>
            <ac:picMk id="5" creationId="{4162F701-A055-B5C8-DE80-A296961234AC}"/>
          </ac:picMkLst>
        </pc:picChg>
      </pc:sldChg>
      <pc:sldChg chg="delSp modSp add del ord replId delAnim">
        <pc:chgData name="Eva Dumon" userId="S::eva.dumon@ugent.be::c4cb5201-0364-4d04-bc22-06b33b9400d8" providerId="AD" clId="Web-{F9F60BA6-7EFD-DCF0-9FAA-33DBEAE5B0C6}" dt="2026-05-11T10:18:21.954" v="1704"/>
        <pc:sldMkLst>
          <pc:docMk/>
          <pc:sldMk cId="3823060443" sldId="360"/>
        </pc:sldMkLst>
        <pc:spChg chg="mod">
          <ac:chgData name="Eva Dumon" userId="S::eva.dumon@ugent.be::c4cb5201-0364-4d04-bc22-06b33b9400d8" providerId="AD" clId="Web-{F9F60BA6-7EFD-DCF0-9FAA-33DBEAE5B0C6}" dt="2026-05-11T08:50:24.724" v="699" actId="20577"/>
          <ac:spMkLst>
            <pc:docMk/>
            <pc:sldMk cId="3823060443" sldId="360"/>
            <ac:spMk id="2" creationId="{3AED4760-BAB1-46F0-E3A1-D41B02EC94D2}"/>
          </ac:spMkLst>
        </pc:spChg>
        <pc:spChg chg="del">
          <ac:chgData name="Eva Dumon" userId="S::eva.dumon@ugent.be::c4cb5201-0364-4d04-bc22-06b33b9400d8" providerId="AD" clId="Web-{F9F60BA6-7EFD-DCF0-9FAA-33DBEAE5B0C6}" dt="2026-05-11T08:49:04.269" v="609"/>
          <ac:spMkLst>
            <pc:docMk/>
            <pc:sldMk cId="3823060443" sldId="360"/>
            <ac:spMk id="4" creationId="{F6CA3783-5130-5992-3B4C-36E265D68C01}"/>
          </ac:spMkLst>
        </pc:spChg>
        <pc:spChg chg="del">
          <ac:chgData name="Eva Dumon" userId="S::eva.dumon@ugent.be::c4cb5201-0364-4d04-bc22-06b33b9400d8" providerId="AD" clId="Web-{F9F60BA6-7EFD-DCF0-9FAA-33DBEAE5B0C6}" dt="2026-05-11T08:49:04.285" v="610"/>
          <ac:spMkLst>
            <pc:docMk/>
            <pc:sldMk cId="3823060443" sldId="360"/>
            <ac:spMk id="7" creationId="{AC3A2F32-3F17-3999-4E83-8755C93E8AF5}"/>
          </ac:spMkLst>
        </pc:spChg>
        <pc:spChg chg="del">
          <ac:chgData name="Eva Dumon" userId="S::eva.dumon@ugent.be::c4cb5201-0364-4d04-bc22-06b33b9400d8" providerId="AD" clId="Web-{F9F60BA6-7EFD-DCF0-9FAA-33DBEAE5B0C6}" dt="2026-05-11T08:49:04.472" v="662"/>
          <ac:spMkLst>
            <pc:docMk/>
            <pc:sldMk cId="3823060443" sldId="360"/>
            <ac:spMk id="101" creationId="{4DA8B4D6-03B7-9F90-B3A7-DF4940DEE292}"/>
          </ac:spMkLst>
        </pc:spChg>
        <pc:spChg chg="del">
          <ac:chgData name="Eva Dumon" userId="S::eva.dumon@ugent.be::c4cb5201-0364-4d04-bc22-06b33b9400d8" providerId="AD" clId="Web-{F9F60BA6-7EFD-DCF0-9FAA-33DBEAE5B0C6}" dt="2026-05-11T08:49:04.472" v="663"/>
          <ac:spMkLst>
            <pc:docMk/>
            <pc:sldMk cId="3823060443" sldId="360"/>
            <ac:spMk id="102" creationId="{5C9E5E6B-7F83-E8E0-37D4-49270E910465}"/>
          </ac:spMkLst>
        </pc:spChg>
        <pc:spChg chg="del">
          <ac:chgData name="Eva Dumon" userId="S::eva.dumon@ugent.be::c4cb5201-0364-4d04-bc22-06b33b9400d8" providerId="AD" clId="Web-{F9F60BA6-7EFD-DCF0-9FAA-33DBEAE5B0C6}" dt="2026-05-11T08:49:04.472" v="661"/>
          <ac:spMkLst>
            <pc:docMk/>
            <pc:sldMk cId="3823060443" sldId="360"/>
            <ac:spMk id="103" creationId="{56EB70EF-C71D-A956-315A-65F4AD7C0540}"/>
          </ac:spMkLst>
        </pc:spChg>
        <pc:spChg chg="del">
          <ac:chgData name="Eva Dumon" userId="S::eva.dumon@ugent.be::c4cb5201-0364-4d04-bc22-06b33b9400d8" providerId="AD" clId="Web-{F9F60BA6-7EFD-DCF0-9FAA-33DBEAE5B0C6}" dt="2026-05-11T08:49:04.472" v="660"/>
          <ac:spMkLst>
            <pc:docMk/>
            <pc:sldMk cId="3823060443" sldId="360"/>
            <ac:spMk id="105" creationId="{B990C64C-03BF-0558-F844-0C8390C11701}"/>
          </ac:spMkLst>
        </pc:spChg>
        <pc:spChg chg="del">
          <ac:chgData name="Eva Dumon" userId="S::eva.dumon@ugent.be::c4cb5201-0364-4d04-bc22-06b33b9400d8" providerId="AD" clId="Web-{F9F60BA6-7EFD-DCF0-9FAA-33DBEAE5B0C6}" dt="2026-05-11T08:49:04.472" v="659"/>
          <ac:spMkLst>
            <pc:docMk/>
            <pc:sldMk cId="3823060443" sldId="360"/>
            <ac:spMk id="106" creationId="{AC6AFEA3-47A0-0109-C588-149902446ED8}"/>
          </ac:spMkLst>
        </pc:spChg>
        <pc:spChg chg="del">
          <ac:chgData name="Eva Dumon" userId="S::eva.dumon@ugent.be::c4cb5201-0364-4d04-bc22-06b33b9400d8" providerId="AD" clId="Web-{F9F60BA6-7EFD-DCF0-9FAA-33DBEAE5B0C6}" dt="2026-05-11T08:49:04.472" v="658"/>
          <ac:spMkLst>
            <pc:docMk/>
            <pc:sldMk cId="3823060443" sldId="360"/>
            <ac:spMk id="107" creationId="{13A6559C-9C50-3010-85A9-6C4C0F8B2657}"/>
          </ac:spMkLst>
        </pc:spChg>
        <pc:spChg chg="del">
          <ac:chgData name="Eva Dumon" userId="S::eva.dumon@ugent.be::c4cb5201-0364-4d04-bc22-06b33b9400d8" providerId="AD" clId="Web-{F9F60BA6-7EFD-DCF0-9FAA-33DBEAE5B0C6}" dt="2026-05-11T08:49:04.457" v="657"/>
          <ac:spMkLst>
            <pc:docMk/>
            <pc:sldMk cId="3823060443" sldId="360"/>
            <ac:spMk id="108" creationId="{AE19EDFF-4C67-BF1F-F2B2-19AD9C2D43F6}"/>
          </ac:spMkLst>
        </pc:spChg>
        <pc:spChg chg="del">
          <ac:chgData name="Eva Dumon" userId="S::eva.dumon@ugent.be::c4cb5201-0364-4d04-bc22-06b33b9400d8" providerId="AD" clId="Web-{F9F60BA6-7EFD-DCF0-9FAA-33DBEAE5B0C6}" dt="2026-05-11T08:49:04.457" v="656"/>
          <ac:spMkLst>
            <pc:docMk/>
            <pc:sldMk cId="3823060443" sldId="360"/>
            <ac:spMk id="109" creationId="{A82E9139-93DC-6C82-535C-F39501796C2B}"/>
          </ac:spMkLst>
        </pc:spChg>
        <pc:spChg chg="del">
          <ac:chgData name="Eva Dumon" userId="S::eva.dumon@ugent.be::c4cb5201-0364-4d04-bc22-06b33b9400d8" providerId="AD" clId="Web-{F9F60BA6-7EFD-DCF0-9FAA-33DBEAE5B0C6}" dt="2026-05-11T08:49:04.457" v="655"/>
          <ac:spMkLst>
            <pc:docMk/>
            <pc:sldMk cId="3823060443" sldId="360"/>
            <ac:spMk id="110" creationId="{8F42FE88-B9FA-5D68-1892-515B357BD2BE}"/>
          </ac:spMkLst>
        </pc:spChg>
        <pc:spChg chg="del">
          <ac:chgData name="Eva Dumon" userId="S::eva.dumon@ugent.be::c4cb5201-0364-4d04-bc22-06b33b9400d8" providerId="AD" clId="Web-{F9F60BA6-7EFD-DCF0-9FAA-33DBEAE5B0C6}" dt="2026-05-11T08:49:04.457" v="654"/>
          <ac:spMkLst>
            <pc:docMk/>
            <pc:sldMk cId="3823060443" sldId="360"/>
            <ac:spMk id="111" creationId="{EC927931-2313-972F-13AA-76331C063233}"/>
          </ac:spMkLst>
        </pc:spChg>
        <pc:spChg chg="del">
          <ac:chgData name="Eva Dumon" userId="S::eva.dumon@ugent.be::c4cb5201-0364-4d04-bc22-06b33b9400d8" providerId="AD" clId="Web-{F9F60BA6-7EFD-DCF0-9FAA-33DBEAE5B0C6}" dt="2026-05-11T08:49:04.457" v="653"/>
          <ac:spMkLst>
            <pc:docMk/>
            <pc:sldMk cId="3823060443" sldId="360"/>
            <ac:spMk id="112" creationId="{C1358617-E382-D719-D403-7CBEFA8DB6F5}"/>
          </ac:spMkLst>
        </pc:spChg>
        <pc:spChg chg="del">
          <ac:chgData name="Eva Dumon" userId="S::eva.dumon@ugent.be::c4cb5201-0364-4d04-bc22-06b33b9400d8" providerId="AD" clId="Web-{F9F60BA6-7EFD-DCF0-9FAA-33DBEAE5B0C6}" dt="2026-05-11T08:49:04.457" v="652"/>
          <ac:spMkLst>
            <pc:docMk/>
            <pc:sldMk cId="3823060443" sldId="360"/>
            <ac:spMk id="113" creationId="{2BA67B20-4406-54ED-C56B-3D306F054AEC}"/>
          </ac:spMkLst>
        </pc:spChg>
        <pc:spChg chg="del">
          <ac:chgData name="Eva Dumon" userId="S::eva.dumon@ugent.be::c4cb5201-0364-4d04-bc22-06b33b9400d8" providerId="AD" clId="Web-{F9F60BA6-7EFD-DCF0-9FAA-33DBEAE5B0C6}" dt="2026-05-11T08:49:04.441" v="651"/>
          <ac:spMkLst>
            <pc:docMk/>
            <pc:sldMk cId="3823060443" sldId="360"/>
            <ac:spMk id="114" creationId="{C3A5BB33-D7A8-6A22-19AB-FCF6BF88B4C4}"/>
          </ac:spMkLst>
        </pc:spChg>
        <pc:spChg chg="del">
          <ac:chgData name="Eva Dumon" userId="S::eva.dumon@ugent.be::c4cb5201-0364-4d04-bc22-06b33b9400d8" providerId="AD" clId="Web-{F9F60BA6-7EFD-DCF0-9FAA-33DBEAE5B0C6}" dt="2026-05-11T08:49:04.441" v="650"/>
          <ac:spMkLst>
            <pc:docMk/>
            <pc:sldMk cId="3823060443" sldId="360"/>
            <ac:spMk id="115" creationId="{9E274DF8-4FBE-6F14-9E52-1288458C5A88}"/>
          </ac:spMkLst>
        </pc:spChg>
        <pc:spChg chg="del">
          <ac:chgData name="Eva Dumon" userId="S::eva.dumon@ugent.be::c4cb5201-0364-4d04-bc22-06b33b9400d8" providerId="AD" clId="Web-{F9F60BA6-7EFD-DCF0-9FAA-33DBEAE5B0C6}" dt="2026-05-11T08:49:04.441" v="649"/>
          <ac:spMkLst>
            <pc:docMk/>
            <pc:sldMk cId="3823060443" sldId="360"/>
            <ac:spMk id="116" creationId="{36678B8F-16B7-2120-1FE2-9B7BAA7C2B77}"/>
          </ac:spMkLst>
        </pc:spChg>
        <pc:spChg chg="del">
          <ac:chgData name="Eva Dumon" userId="S::eva.dumon@ugent.be::c4cb5201-0364-4d04-bc22-06b33b9400d8" providerId="AD" clId="Web-{F9F60BA6-7EFD-DCF0-9FAA-33DBEAE5B0C6}" dt="2026-05-11T08:49:04.441" v="648"/>
          <ac:spMkLst>
            <pc:docMk/>
            <pc:sldMk cId="3823060443" sldId="360"/>
            <ac:spMk id="117" creationId="{989A423B-059E-948F-17FA-DB0D380D5FDA}"/>
          </ac:spMkLst>
        </pc:spChg>
        <pc:spChg chg="del">
          <ac:chgData name="Eva Dumon" userId="S::eva.dumon@ugent.be::c4cb5201-0364-4d04-bc22-06b33b9400d8" providerId="AD" clId="Web-{F9F60BA6-7EFD-DCF0-9FAA-33DBEAE5B0C6}" dt="2026-05-11T08:49:04.425" v="647"/>
          <ac:spMkLst>
            <pc:docMk/>
            <pc:sldMk cId="3823060443" sldId="360"/>
            <ac:spMk id="118" creationId="{DCD4331D-05AA-9E60-8AD5-6DFAF5FFDC7B}"/>
          </ac:spMkLst>
        </pc:spChg>
        <pc:spChg chg="del">
          <ac:chgData name="Eva Dumon" userId="S::eva.dumon@ugent.be::c4cb5201-0364-4d04-bc22-06b33b9400d8" providerId="AD" clId="Web-{F9F60BA6-7EFD-DCF0-9FAA-33DBEAE5B0C6}" dt="2026-05-11T08:49:04.425" v="646"/>
          <ac:spMkLst>
            <pc:docMk/>
            <pc:sldMk cId="3823060443" sldId="360"/>
            <ac:spMk id="119" creationId="{196E3133-621C-9FD4-922D-C320FD99334C}"/>
          </ac:spMkLst>
        </pc:spChg>
        <pc:spChg chg="del">
          <ac:chgData name="Eva Dumon" userId="S::eva.dumon@ugent.be::c4cb5201-0364-4d04-bc22-06b33b9400d8" providerId="AD" clId="Web-{F9F60BA6-7EFD-DCF0-9FAA-33DBEAE5B0C6}" dt="2026-05-11T08:49:04.425" v="645"/>
          <ac:spMkLst>
            <pc:docMk/>
            <pc:sldMk cId="3823060443" sldId="360"/>
            <ac:spMk id="120" creationId="{E19CC600-A6C6-A5D7-63DC-6DFB23166D57}"/>
          </ac:spMkLst>
        </pc:spChg>
        <pc:spChg chg="del">
          <ac:chgData name="Eva Dumon" userId="S::eva.dumon@ugent.be::c4cb5201-0364-4d04-bc22-06b33b9400d8" providerId="AD" clId="Web-{F9F60BA6-7EFD-DCF0-9FAA-33DBEAE5B0C6}" dt="2026-05-11T08:49:04.425" v="644"/>
          <ac:spMkLst>
            <pc:docMk/>
            <pc:sldMk cId="3823060443" sldId="360"/>
            <ac:spMk id="121" creationId="{7370100B-971A-29CD-963D-BB3E1560902B}"/>
          </ac:spMkLst>
        </pc:spChg>
        <pc:spChg chg="del">
          <ac:chgData name="Eva Dumon" userId="S::eva.dumon@ugent.be::c4cb5201-0364-4d04-bc22-06b33b9400d8" providerId="AD" clId="Web-{F9F60BA6-7EFD-DCF0-9FAA-33DBEAE5B0C6}" dt="2026-05-11T08:49:04.425" v="643"/>
          <ac:spMkLst>
            <pc:docMk/>
            <pc:sldMk cId="3823060443" sldId="360"/>
            <ac:spMk id="122" creationId="{7011C41D-CB77-2403-DB81-ACA9472B2555}"/>
          </ac:spMkLst>
        </pc:spChg>
        <pc:spChg chg="del">
          <ac:chgData name="Eva Dumon" userId="S::eva.dumon@ugent.be::c4cb5201-0364-4d04-bc22-06b33b9400d8" providerId="AD" clId="Web-{F9F60BA6-7EFD-DCF0-9FAA-33DBEAE5B0C6}" dt="2026-05-11T08:49:04.410" v="642"/>
          <ac:spMkLst>
            <pc:docMk/>
            <pc:sldMk cId="3823060443" sldId="360"/>
            <ac:spMk id="123" creationId="{BF54E202-628D-B0FE-09E3-C56DA8811EF0}"/>
          </ac:spMkLst>
        </pc:spChg>
        <pc:spChg chg="del">
          <ac:chgData name="Eva Dumon" userId="S::eva.dumon@ugent.be::c4cb5201-0364-4d04-bc22-06b33b9400d8" providerId="AD" clId="Web-{F9F60BA6-7EFD-DCF0-9FAA-33DBEAE5B0C6}" dt="2026-05-11T08:49:04.410" v="641"/>
          <ac:spMkLst>
            <pc:docMk/>
            <pc:sldMk cId="3823060443" sldId="360"/>
            <ac:spMk id="124" creationId="{39F4C52A-BDD4-4DF3-8B12-286BD63A022E}"/>
          </ac:spMkLst>
        </pc:spChg>
        <pc:spChg chg="del">
          <ac:chgData name="Eva Dumon" userId="S::eva.dumon@ugent.be::c4cb5201-0364-4d04-bc22-06b33b9400d8" providerId="AD" clId="Web-{F9F60BA6-7EFD-DCF0-9FAA-33DBEAE5B0C6}" dt="2026-05-11T08:49:04.410" v="640"/>
          <ac:spMkLst>
            <pc:docMk/>
            <pc:sldMk cId="3823060443" sldId="360"/>
            <ac:spMk id="125" creationId="{606B7BC7-35DD-4BB3-332A-513B67EBA1A3}"/>
          </ac:spMkLst>
        </pc:spChg>
        <pc:spChg chg="del">
          <ac:chgData name="Eva Dumon" userId="S::eva.dumon@ugent.be::c4cb5201-0364-4d04-bc22-06b33b9400d8" providerId="AD" clId="Web-{F9F60BA6-7EFD-DCF0-9FAA-33DBEAE5B0C6}" dt="2026-05-11T08:49:04.410" v="639"/>
          <ac:spMkLst>
            <pc:docMk/>
            <pc:sldMk cId="3823060443" sldId="360"/>
            <ac:spMk id="126" creationId="{3875D2BF-E5A8-A5EB-F7B1-03BF318CC5AE}"/>
          </ac:spMkLst>
        </pc:spChg>
        <pc:spChg chg="del">
          <ac:chgData name="Eva Dumon" userId="S::eva.dumon@ugent.be::c4cb5201-0364-4d04-bc22-06b33b9400d8" providerId="AD" clId="Web-{F9F60BA6-7EFD-DCF0-9FAA-33DBEAE5B0C6}" dt="2026-05-11T08:49:04.410" v="638"/>
          <ac:spMkLst>
            <pc:docMk/>
            <pc:sldMk cId="3823060443" sldId="360"/>
            <ac:spMk id="127" creationId="{F44723A1-104D-4842-27C9-7DE9AB68E778}"/>
          </ac:spMkLst>
        </pc:spChg>
        <pc:spChg chg="del">
          <ac:chgData name="Eva Dumon" userId="S::eva.dumon@ugent.be::c4cb5201-0364-4d04-bc22-06b33b9400d8" providerId="AD" clId="Web-{F9F60BA6-7EFD-DCF0-9FAA-33DBEAE5B0C6}" dt="2026-05-11T08:49:04.394" v="637"/>
          <ac:spMkLst>
            <pc:docMk/>
            <pc:sldMk cId="3823060443" sldId="360"/>
            <ac:spMk id="128" creationId="{4A621C2F-C3EF-A579-2D0A-92B9599509AB}"/>
          </ac:spMkLst>
        </pc:spChg>
        <pc:spChg chg="del">
          <ac:chgData name="Eva Dumon" userId="S::eva.dumon@ugent.be::c4cb5201-0364-4d04-bc22-06b33b9400d8" providerId="AD" clId="Web-{F9F60BA6-7EFD-DCF0-9FAA-33DBEAE5B0C6}" dt="2026-05-11T08:49:04.394" v="636"/>
          <ac:spMkLst>
            <pc:docMk/>
            <pc:sldMk cId="3823060443" sldId="360"/>
            <ac:spMk id="129" creationId="{BA3102F8-228B-B889-B661-1C3EC51C8AF9}"/>
          </ac:spMkLst>
        </pc:spChg>
        <pc:spChg chg="del">
          <ac:chgData name="Eva Dumon" userId="S::eva.dumon@ugent.be::c4cb5201-0364-4d04-bc22-06b33b9400d8" providerId="AD" clId="Web-{F9F60BA6-7EFD-DCF0-9FAA-33DBEAE5B0C6}" dt="2026-05-11T08:49:04.394" v="635"/>
          <ac:spMkLst>
            <pc:docMk/>
            <pc:sldMk cId="3823060443" sldId="360"/>
            <ac:spMk id="130" creationId="{3EDB409D-0D15-4A03-BB68-8DF7160968F7}"/>
          </ac:spMkLst>
        </pc:spChg>
        <pc:spChg chg="del">
          <ac:chgData name="Eva Dumon" userId="S::eva.dumon@ugent.be::c4cb5201-0364-4d04-bc22-06b33b9400d8" providerId="AD" clId="Web-{F9F60BA6-7EFD-DCF0-9FAA-33DBEAE5B0C6}" dt="2026-05-11T08:49:04.378" v="634"/>
          <ac:spMkLst>
            <pc:docMk/>
            <pc:sldMk cId="3823060443" sldId="360"/>
            <ac:spMk id="131" creationId="{18F153D2-6FC8-4A88-E27E-05BC44CDA18F}"/>
          </ac:spMkLst>
        </pc:spChg>
        <pc:spChg chg="del">
          <ac:chgData name="Eva Dumon" userId="S::eva.dumon@ugent.be::c4cb5201-0364-4d04-bc22-06b33b9400d8" providerId="AD" clId="Web-{F9F60BA6-7EFD-DCF0-9FAA-33DBEAE5B0C6}" dt="2026-05-11T08:49:04.378" v="633"/>
          <ac:spMkLst>
            <pc:docMk/>
            <pc:sldMk cId="3823060443" sldId="360"/>
            <ac:spMk id="132" creationId="{6F1819E5-86B7-0F34-6E9D-C44C827E3413}"/>
          </ac:spMkLst>
        </pc:spChg>
        <pc:spChg chg="del">
          <ac:chgData name="Eva Dumon" userId="S::eva.dumon@ugent.be::c4cb5201-0364-4d04-bc22-06b33b9400d8" providerId="AD" clId="Web-{F9F60BA6-7EFD-DCF0-9FAA-33DBEAE5B0C6}" dt="2026-05-11T08:49:04.378" v="632"/>
          <ac:spMkLst>
            <pc:docMk/>
            <pc:sldMk cId="3823060443" sldId="360"/>
            <ac:spMk id="133" creationId="{4B60BCD2-A3AD-B8EB-E41C-15B59BFDCD57}"/>
          </ac:spMkLst>
        </pc:spChg>
        <pc:spChg chg="del">
          <ac:chgData name="Eva Dumon" userId="S::eva.dumon@ugent.be::c4cb5201-0364-4d04-bc22-06b33b9400d8" providerId="AD" clId="Web-{F9F60BA6-7EFD-DCF0-9FAA-33DBEAE5B0C6}" dt="2026-05-11T08:49:04.378" v="631"/>
          <ac:spMkLst>
            <pc:docMk/>
            <pc:sldMk cId="3823060443" sldId="360"/>
            <ac:spMk id="134" creationId="{803C5B49-2D58-CF62-3AA2-20A20BB36DB4}"/>
          </ac:spMkLst>
        </pc:spChg>
        <pc:spChg chg="del">
          <ac:chgData name="Eva Dumon" userId="S::eva.dumon@ugent.be::c4cb5201-0364-4d04-bc22-06b33b9400d8" providerId="AD" clId="Web-{F9F60BA6-7EFD-DCF0-9FAA-33DBEAE5B0C6}" dt="2026-05-11T08:49:04.378" v="630"/>
          <ac:spMkLst>
            <pc:docMk/>
            <pc:sldMk cId="3823060443" sldId="360"/>
            <ac:spMk id="135" creationId="{5DF8B007-225A-8BB6-89DB-1785F16A7671}"/>
          </ac:spMkLst>
        </pc:spChg>
        <pc:spChg chg="del">
          <ac:chgData name="Eva Dumon" userId="S::eva.dumon@ugent.be::c4cb5201-0364-4d04-bc22-06b33b9400d8" providerId="AD" clId="Web-{F9F60BA6-7EFD-DCF0-9FAA-33DBEAE5B0C6}" dt="2026-05-11T08:49:04.363" v="629"/>
          <ac:spMkLst>
            <pc:docMk/>
            <pc:sldMk cId="3823060443" sldId="360"/>
            <ac:spMk id="136" creationId="{86712C85-34F0-9FFD-19D9-82F5B2C800B4}"/>
          </ac:spMkLst>
        </pc:spChg>
        <pc:spChg chg="del">
          <ac:chgData name="Eva Dumon" userId="S::eva.dumon@ugent.be::c4cb5201-0364-4d04-bc22-06b33b9400d8" providerId="AD" clId="Web-{F9F60BA6-7EFD-DCF0-9FAA-33DBEAE5B0C6}" dt="2026-05-11T08:49:04.363" v="628"/>
          <ac:spMkLst>
            <pc:docMk/>
            <pc:sldMk cId="3823060443" sldId="360"/>
            <ac:spMk id="137" creationId="{FB25454A-E488-AE5D-AE3A-69A837E8463B}"/>
          </ac:spMkLst>
        </pc:spChg>
        <pc:spChg chg="del">
          <ac:chgData name="Eva Dumon" userId="S::eva.dumon@ugent.be::c4cb5201-0364-4d04-bc22-06b33b9400d8" providerId="AD" clId="Web-{F9F60BA6-7EFD-DCF0-9FAA-33DBEAE5B0C6}" dt="2026-05-11T08:49:04.363" v="627"/>
          <ac:spMkLst>
            <pc:docMk/>
            <pc:sldMk cId="3823060443" sldId="360"/>
            <ac:spMk id="138" creationId="{465C47A9-2632-9BB6-A13F-615E67141164}"/>
          </ac:spMkLst>
        </pc:spChg>
        <pc:spChg chg="del">
          <ac:chgData name="Eva Dumon" userId="S::eva.dumon@ugent.be::c4cb5201-0364-4d04-bc22-06b33b9400d8" providerId="AD" clId="Web-{F9F60BA6-7EFD-DCF0-9FAA-33DBEAE5B0C6}" dt="2026-05-11T08:49:04.363" v="626"/>
          <ac:spMkLst>
            <pc:docMk/>
            <pc:sldMk cId="3823060443" sldId="360"/>
            <ac:spMk id="139" creationId="{45256D7A-CACE-5EDF-DC56-0D478497188E}"/>
          </ac:spMkLst>
        </pc:spChg>
        <pc:spChg chg="del">
          <ac:chgData name="Eva Dumon" userId="S::eva.dumon@ugent.be::c4cb5201-0364-4d04-bc22-06b33b9400d8" providerId="AD" clId="Web-{F9F60BA6-7EFD-DCF0-9FAA-33DBEAE5B0C6}" dt="2026-05-11T08:49:04.347" v="625"/>
          <ac:spMkLst>
            <pc:docMk/>
            <pc:sldMk cId="3823060443" sldId="360"/>
            <ac:spMk id="140" creationId="{8A36F614-8081-5673-ACBA-0F5706E6026C}"/>
          </ac:spMkLst>
        </pc:spChg>
        <pc:spChg chg="del">
          <ac:chgData name="Eva Dumon" userId="S::eva.dumon@ugent.be::c4cb5201-0364-4d04-bc22-06b33b9400d8" providerId="AD" clId="Web-{F9F60BA6-7EFD-DCF0-9FAA-33DBEAE5B0C6}" dt="2026-05-11T08:49:04.347" v="624"/>
          <ac:spMkLst>
            <pc:docMk/>
            <pc:sldMk cId="3823060443" sldId="360"/>
            <ac:spMk id="141" creationId="{0A697104-E59B-05A2-3EEE-149D345A8883}"/>
          </ac:spMkLst>
        </pc:spChg>
        <pc:spChg chg="del">
          <ac:chgData name="Eva Dumon" userId="S::eva.dumon@ugent.be::c4cb5201-0364-4d04-bc22-06b33b9400d8" providerId="AD" clId="Web-{F9F60BA6-7EFD-DCF0-9FAA-33DBEAE5B0C6}" dt="2026-05-11T08:49:04.347" v="623"/>
          <ac:spMkLst>
            <pc:docMk/>
            <pc:sldMk cId="3823060443" sldId="360"/>
            <ac:spMk id="142" creationId="{EF45A8FA-DB45-3C40-C496-F4EB643F7D2F}"/>
          </ac:spMkLst>
        </pc:spChg>
        <pc:spChg chg="del">
          <ac:chgData name="Eva Dumon" userId="S::eva.dumon@ugent.be::c4cb5201-0364-4d04-bc22-06b33b9400d8" providerId="AD" clId="Web-{F9F60BA6-7EFD-DCF0-9FAA-33DBEAE5B0C6}" dt="2026-05-11T08:49:04.347" v="622"/>
          <ac:spMkLst>
            <pc:docMk/>
            <pc:sldMk cId="3823060443" sldId="360"/>
            <ac:spMk id="143" creationId="{39AC2A5E-CDE1-989E-0B05-323AF5B90BCD}"/>
          </ac:spMkLst>
        </pc:spChg>
        <pc:spChg chg="del">
          <ac:chgData name="Eva Dumon" userId="S::eva.dumon@ugent.be::c4cb5201-0364-4d04-bc22-06b33b9400d8" providerId="AD" clId="Web-{F9F60BA6-7EFD-DCF0-9FAA-33DBEAE5B0C6}" dt="2026-05-11T08:49:04.332" v="621"/>
          <ac:spMkLst>
            <pc:docMk/>
            <pc:sldMk cId="3823060443" sldId="360"/>
            <ac:spMk id="144" creationId="{02D0C81E-2D85-106D-8010-CABD4892EDAF}"/>
          </ac:spMkLst>
        </pc:spChg>
        <pc:spChg chg="del">
          <ac:chgData name="Eva Dumon" userId="S::eva.dumon@ugent.be::c4cb5201-0364-4d04-bc22-06b33b9400d8" providerId="AD" clId="Web-{F9F60BA6-7EFD-DCF0-9FAA-33DBEAE5B0C6}" dt="2026-05-11T08:49:04.332" v="620"/>
          <ac:spMkLst>
            <pc:docMk/>
            <pc:sldMk cId="3823060443" sldId="360"/>
            <ac:spMk id="145" creationId="{BC21367D-1964-2B70-B9BA-CD854CCEAFA2}"/>
          </ac:spMkLst>
        </pc:spChg>
        <pc:spChg chg="del">
          <ac:chgData name="Eva Dumon" userId="S::eva.dumon@ugent.be::c4cb5201-0364-4d04-bc22-06b33b9400d8" providerId="AD" clId="Web-{F9F60BA6-7EFD-DCF0-9FAA-33DBEAE5B0C6}" dt="2026-05-11T08:49:04.332" v="619"/>
          <ac:spMkLst>
            <pc:docMk/>
            <pc:sldMk cId="3823060443" sldId="360"/>
            <ac:spMk id="146" creationId="{A0D2FF6C-D9D9-C520-D57C-45770FBAC45B}"/>
          </ac:spMkLst>
        </pc:spChg>
        <pc:spChg chg="del">
          <ac:chgData name="Eva Dumon" userId="S::eva.dumon@ugent.be::c4cb5201-0364-4d04-bc22-06b33b9400d8" providerId="AD" clId="Web-{F9F60BA6-7EFD-DCF0-9FAA-33DBEAE5B0C6}" dt="2026-05-11T08:49:04.316" v="618"/>
          <ac:spMkLst>
            <pc:docMk/>
            <pc:sldMk cId="3823060443" sldId="360"/>
            <ac:spMk id="147" creationId="{9F7AD22C-9B88-94D5-F5B4-F9B1FFB76A31}"/>
          </ac:spMkLst>
        </pc:spChg>
        <pc:spChg chg="del">
          <ac:chgData name="Eva Dumon" userId="S::eva.dumon@ugent.be::c4cb5201-0364-4d04-bc22-06b33b9400d8" providerId="AD" clId="Web-{F9F60BA6-7EFD-DCF0-9FAA-33DBEAE5B0C6}" dt="2026-05-11T08:49:04.316" v="617"/>
          <ac:spMkLst>
            <pc:docMk/>
            <pc:sldMk cId="3823060443" sldId="360"/>
            <ac:spMk id="148" creationId="{1686156E-2E54-68C0-EEAE-0CFC77C88545}"/>
          </ac:spMkLst>
        </pc:spChg>
        <pc:spChg chg="del">
          <ac:chgData name="Eva Dumon" userId="S::eva.dumon@ugent.be::c4cb5201-0364-4d04-bc22-06b33b9400d8" providerId="AD" clId="Web-{F9F60BA6-7EFD-DCF0-9FAA-33DBEAE5B0C6}" dt="2026-05-11T08:49:04.316" v="616"/>
          <ac:spMkLst>
            <pc:docMk/>
            <pc:sldMk cId="3823060443" sldId="360"/>
            <ac:spMk id="149" creationId="{855366F7-E708-A0DF-0C23-1E625951E3F5}"/>
          </ac:spMkLst>
        </pc:spChg>
        <pc:spChg chg="del">
          <ac:chgData name="Eva Dumon" userId="S::eva.dumon@ugent.be::c4cb5201-0364-4d04-bc22-06b33b9400d8" providerId="AD" clId="Web-{F9F60BA6-7EFD-DCF0-9FAA-33DBEAE5B0C6}" dt="2026-05-11T08:49:04.300" v="615"/>
          <ac:spMkLst>
            <pc:docMk/>
            <pc:sldMk cId="3823060443" sldId="360"/>
            <ac:spMk id="150" creationId="{BFF8C2CC-E9C0-4A91-4C47-DCA37B340177}"/>
          </ac:spMkLst>
        </pc:spChg>
        <pc:spChg chg="del">
          <ac:chgData name="Eva Dumon" userId="S::eva.dumon@ugent.be::c4cb5201-0364-4d04-bc22-06b33b9400d8" providerId="AD" clId="Web-{F9F60BA6-7EFD-DCF0-9FAA-33DBEAE5B0C6}" dt="2026-05-11T08:49:04.300" v="614"/>
          <ac:spMkLst>
            <pc:docMk/>
            <pc:sldMk cId="3823060443" sldId="360"/>
            <ac:spMk id="151" creationId="{CD41C4C5-0C78-75EF-4181-7E3344733376}"/>
          </ac:spMkLst>
        </pc:spChg>
        <pc:spChg chg="del">
          <ac:chgData name="Eva Dumon" userId="S::eva.dumon@ugent.be::c4cb5201-0364-4d04-bc22-06b33b9400d8" providerId="AD" clId="Web-{F9F60BA6-7EFD-DCF0-9FAA-33DBEAE5B0C6}" dt="2026-05-11T08:49:04.300" v="613"/>
          <ac:spMkLst>
            <pc:docMk/>
            <pc:sldMk cId="3823060443" sldId="360"/>
            <ac:spMk id="152" creationId="{09A8053B-B026-91EE-AB90-FB70D94C12F4}"/>
          </ac:spMkLst>
        </pc:spChg>
        <pc:spChg chg="del">
          <ac:chgData name="Eva Dumon" userId="S::eva.dumon@ugent.be::c4cb5201-0364-4d04-bc22-06b33b9400d8" providerId="AD" clId="Web-{F9F60BA6-7EFD-DCF0-9FAA-33DBEAE5B0C6}" dt="2026-05-11T08:49:04.285" v="612"/>
          <ac:spMkLst>
            <pc:docMk/>
            <pc:sldMk cId="3823060443" sldId="360"/>
            <ac:spMk id="153" creationId="{35733BF2-4CE4-029C-2961-474D2AD0E6CB}"/>
          </ac:spMkLst>
        </pc:spChg>
        <pc:picChg chg="del">
          <ac:chgData name="Eva Dumon" userId="S::eva.dumon@ugent.be::c4cb5201-0364-4d04-bc22-06b33b9400d8" providerId="AD" clId="Web-{F9F60BA6-7EFD-DCF0-9FAA-33DBEAE5B0C6}" dt="2026-05-11T08:49:04.285" v="611"/>
          <ac:picMkLst>
            <pc:docMk/>
            <pc:sldMk cId="3823060443" sldId="360"/>
            <ac:picMk id="3" creationId="{17A31131-8347-7EFA-140B-EF1682A35314}"/>
          </ac:picMkLst>
        </pc:picChg>
        <pc:picChg chg="del">
          <ac:chgData name="Eva Dumon" userId="S::eva.dumon@ugent.be::c4cb5201-0364-4d04-bc22-06b33b9400d8" providerId="AD" clId="Web-{F9F60BA6-7EFD-DCF0-9FAA-33DBEAE5B0C6}" dt="2026-05-11T08:49:04.488" v="689"/>
          <ac:picMkLst>
            <pc:docMk/>
            <pc:sldMk cId="3823060443" sldId="360"/>
            <ac:picMk id="48" creationId="{B0B118A2-829A-4720-AA19-A1E2317891A1}"/>
          </ac:picMkLst>
        </pc:picChg>
        <pc:picChg chg="del">
          <ac:chgData name="Eva Dumon" userId="S::eva.dumon@ugent.be::c4cb5201-0364-4d04-bc22-06b33b9400d8" providerId="AD" clId="Web-{F9F60BA6-7EFD-DCF0-9FAA-33DBEAE5B0C6}" dt="2026-05-11T08:49:04.488" v="688"/>
          <ac:picMkLst>
            <pc:docMk/>
            <pc:sldMk cId="3823060443" sldId="360"/>
            <ac:picMk id="50" creationId="{32D8E9D2-BD52-D42C-4371-E21CA26828BF}"/>
          </ac:picMkLst>
        </pc:picChg>
        <pc:picChg chg="del">
          <ac:chgData name="Eva Dumon" userId="S::eva.dumon@ugent.be::c4cb5201-0364-4d04-bc22-06b33b9400d8" providerId="AD" clId="Web-{F9F60BA6-7EFD-DCF0-9FAA-33DBEAE5B0C6}" dt="2026-05-11T08:49:04.488" v="687"/>
          <ac:picMkLst>
            <pc:docMk/>
            <pc:sldMk cId="3823060443" sldId="360"/>
            <ac:picMk id="54" creationId="{3FCD0398-A63B-52D5-AD06-786EAFB62D19}"/>
          </ac:picMkLst>
        </pc:picChg>
        <pc:picChg chg="del">
          <ac:chgData name="Eva Dumon" userId="S::eva.dumon@ugent.be::c4cb5201-0364-4d04-bc22-06b33b9400d8" providerId="AD" clId="Web-{F9F60BA6-7EFD-DCF0-9FAA-33DBEAE5B0C6}" dt="2026-05-11T08:49:04.488" v="686"/>
          <ac:picMkLst>
            <pc:docMk/>
            <pc:sldMk cId="3823060443" sldId="360"/>
            <ac:picMk id="56" creationId="{877589B8-B4EC-A060-28A0-646D67FFA203}"/>
          </ac:picMkLst>
        </pc:picChg>
        <pc:picChg chg="del">
          <ac:chgData name="Eva Dumon" userId="S::eva.dumon@ugent.be::c4cb5201-0364-4d04-bc22-06b33b9400d8" providerId="AD" clId="Web-{F9F60BA6-7EFD-DCF0-9FAA-33DBEAE5B0C6}" dt="2026-05-11T08:49:04.488" v="685"/>
          <ac:picMkLst>
            <pc:docMk/>
            <pc:sldMk cId="3823060443" sldId="360"/>
            <ac:picMk id="58" creationId="{39101299-E13C-D0BD-F7DE-325CF9DE1BE4}"/>
          </ac:picMkLst>
        </pc:picChg>
        <pc:picChg chg="del">
          <ac:chgData name="Eva Dumon" userId="S::eva.dumon@ugent.be::c4cb5201-0364-4d04-bc22-06b33b9400d8" providerId="AD" clId="Web-{F9F60BA6-7EFD-DCF0-9FAA-33DBEAE5B0C6}" dt="2026-05-11T08:49:04.488" v="684"/>
          <ac:picMkLst>
            <pc:docMk/>
            <pc:sldMk cId="3823060443" sldId="360"/>
            <ac:picMk id="60" creationId="{AC90649B-71C0-B5AF-C4EA-6AE8607DB158}"/>
          </ac:picMkLst>
        </pc:picChg>
        <pc:picChg chg="del">
          <ac:chgData name="Eva Dumon" userId="S::eva.dumon@ugent.be::c4cb5201-0364-4d04-bc22-06b33b9400d8" providerId="AD" clId="Web-{F9F60BA6-7EFD-DCF0-9FAA-33DBEAE5B0C6}" dt="2026-05-11T08:49:04.488" v="683"/>
          <ac:picMkLst>
            <pc:docMk/>
            <pc:sldMk cId="3823060443" sldId="360"/>
            <ac:picMk id="62" creationId="{616E0BFE-AC80-F3FC-0E53-44A064C17F61}"/>
          </ac:picMkLst>
        </pc:picChg>
        <pc:picChg chg="del">
          <ac:chgData name="Eva Dumon" userId="S::eva.dumon@ugent.be::c4cb5201-0364-4d04-bc22-06b33b9400d8" providerId="AD" clId="Web-{F9F60BA6-7EFD-DCF0-9FAA-33DBEAE5B0C6}" dt="2026-05-11T08:49:04.488" v="682"/>
          <ac:picMkLst>
            <pc:docMk/>
            <pc:sldMk cId="3823060443" sldId="360"/>
            <ac:picMk id="64" creationId="{E246DE54-6A3D-442E-A003-FA483F4933C2}"/>
          </ac:picMkLst>
        </pc:picChg>
        <pc:picChg chg="del">
          <ac:chgData name="Eva Dumon" userId="S::eva.dumon@ugent.be::c4cb5201-0364-4d04-bc22-06b33b9400d8" providerId="AD" clId="Web-{F9F60BA6-7EFD-DCF0-9FAA-33DBEAE5B0C6}" dt="2026-05-11T08:49:04.488" v="681"/>
          <ac:picMkLst>
            <pc:docMk/>
            <pc:sldMk cId="3823060443" sldId="360"/>
            <ac:picMk id="66" creationId="{75F452BA-B4A0-B224-EFD5-6BFAD7A85E12}"/>
          </ac:picMkLst>
        </pc:picChg>
        <pc:picChg chg="del">
          <ac:chgData name="Eva Dumon" userId="S::eva.dumon@ugent.be::c4cb5201-0364-4d04-bc22-06b33b9400d8" providerId="AD" clId="Web-{F9F60BA6-7EFD-DCF0-9FAA-33DBEAE5B0C6}" dt="2026-05-11T08:49:04.488" v="680"/>
          <ac:picMkLst>
            <pc:docMk/>
            <pc:sldMk cId="3823060443" sldId="360"/>
            <ac:picMk id="68" creationId="{C2FD52AC-DEDC-C113-DAC5-1E37A4518AB3}"/>
          </ac:picMkLst>
        </pc:picChg>
        <pc:picChg chg="del">
          <ac:chgData name="Eva Dumon" userId="S::eva.dumon@ugent.be::c4cb5201-0364-4d04-bc22-06b33b9400d8" providerId="AD" clId="Web-{F9F60BA6-7EFD-DCF0-9FAA-33DBEAE5B0C6}" dt="2026-05-11T08:49:04.488" v="679"/>
          <ac:picMkLst>
            <pc:docMk/>
            <pc:sldMk cId="3823060443" sldId="360"/>
            <ac:picMk id="70" creationId="{7E951C13-9D78-22B5-91B0-7E89B22E0812}"/>
          </ac:picMkLst>
        </pc:picChg>
        <pc:picChg chg="del">
          <ac:chgData name="Eva Dumon" userId="S::eva.dumon@ugent.be::c4cb5201-0364-4d04-bc22-06b33b9400d8" providerId="AD" clId="Web-{F9F60BA6-7EFD-DCF0-9FAA-33DBEAE5B0C6}" dt="2026-05-11T08:49:04.488" v="678"/>
          <ac:picMkLst>
            <pc:docMk/>
            <pc:sldMk cId="3823060443" sldId="360"/>
            <ac:picMk id="72" creationId="{92F8A01D-84FE-2CAA-8D03-B38295E650D4}"/>
          </ac:picMkLst>
        </pc:picChg>
        <pc:picChg chg="del">
          <ac:chgData name="Eva Dumon" userId="S::eva.dumon@ugent.be::c4cb5201-0364-4d04-bc22-06b33b9400d8" providerId="AD" clId="Web-{F9F60BA6-7EFD-DCF0-9FAA-33DBEAE5B0C6}" dt="2026-05-11T08:49:04.488" v="677"/>
          <ac:picMkLst>
            <pc:docMk/>
            <pc:sldMk cId="3823060443" sldId="360"/>
            <ac:picMk id="74" creationId="{E1D88251-A526-0C95-458C-26566BEA31B3}"/>
          </ac:picMkLst>
        </pc:picChg>
        <pc:picChg chg="del">
          <ac:chgData name="Eva Dumon" userId="S::eva.dumon@ugent.be::c4cb5201-0364-4d04-bc22-06b33b9400d8" providerId="AD" clId="Web-{F9F60BA6-7EFD-DCF0-9FAA-33DBEAE5B0C6}" dt="2026-05-11T08:49:04.488" v="676"/>
          <ac:picMkLst>
            <pc:docMk/>
            <pc:sldMk cId="3823060443" sldId="360"/>
            <ac:picMk id="76" creationId="{5C4FE96E-AEC9-7F2B-863C-7187C3ACFD9A}"/>
          </ac:picMkLst>
        </pc:picChg>
        <pc:picChg chg="del">
          <ac:chgData name="Eva Dumon" userId="S::eva.dumon@ugent.be::c4cb5201-0364-4d04-bc22-06b33b9400d8" providerId="AD" clId="Web-{F9F60BA6-7EFD-DCF0-9FAA-33DBEAE5B0C6}" dt="2026-05-11T08:49:04.488" v="675"/>
          <ac:picMkLst>
            <pc:docMk/>
            <pc:sldMk cId="3823060443" sldId="360"/>
            <ac:picMk id="78" creationId="{5AA4B3CB-9373-98FA-A1C5-E7330F546611}"/>
          </ac:picMkLst>
        </pc:picChg>
        <pc:picChg chg="del">
          <ac:chgData name="Eva Dumon" userId="S::eva.dumon@ugent.be::c4cb5201-0364-4d04-bc22-06b33b9400d8" providerId="AD" clId="Web-{F9F60BA6-7EFD-DCF0-9FAA-33DBEAE5B0C6}" dt="2026-05-11T08:49:04.488" v="674"/>
          <ac:picMkLst>
            <pc:docMk/>
            <pc:sldMk cId="3823060443" sldId="360"/>
            <ac:picMk id="80" creationId="{0558AB8C-A30E-466A-2BEB-B5ECE662D464}"/>
          </ac:picMkLst>
        </pc:picChg>
        <pc:picChg chg="del">
          <ac:chgData name="Eva Dumon" userId="S::eva.dumon@ugent.be::c4cb5201-0364-4d04-bc22-06b33b9400d8" providerId="AD" clId="Web-{F9F60BA6-7EFD-DCF0-9FAA-33DBEAE5B0C6}" dt="2026-05-11T08:49:04.488" v="673"/>
          <ac:picMkLst>
            <pc:docMk/>
            <pc:sldMk cId="3823060443" sldId="360"/>
            <ac:picMk id="82" creationId="{B7A31223-7552-C626-5F61-103305962EEF}"/>
          </ac:picMkLst>
        </pc:picChg>
        <pc:picChg chg="del">
          <ac:chgData name="Eva Dumon" userId="S::eva.dumon@ugent.be::c4cb5201-0364-4d04-bc22-06b33b9400d8" providerId="AD" clId="Web-{F9F60BA6-7EFD-DCF0-9FAA-33DBEAE5B0C6}" dt="2026-05-11T08:49:04.472" v="672"/>
          <ac:picMkLst>
            <pc:docMk/>
            <pc:sldMk cId="3823060443" sldId="360"/>
            <ac:picMk id="84" creationId="{1B80FAF1-3C32-721E-F7C8-B62CE00A81EC}"/>
          </ac:picMkLst>
        </pc:picChg>
        <pc:picChg chg="del">
          <ac:chgData name="Eva Dumon" userId="S::eva.dumon@ugent.be::c4cb5201-0364-4d04-bc22-06b33b9400d8" providerId="AD" clId="Web-{F9F60BA6-7EFD-DCF0-9FAA-33DBEAE5B0C6}" dt="2026-05-11T08:49:04.472" v="671"/>
          <ac:picMkLst>
            <pc:docMk/>
            <pc:sldMk cId="3823060443" sldId="360"/>
            <ac:picMk id="86" creationId="{EE839AFD-6B2E-B498-5218-FAAFCE272F49}"/>
          </ac:picMkLst>
        </pc:picChg>
        <pc:picChg chg="del">
          <ac:chgData name="Eva Dumon" userId="S::eva.dumon@ugent.be::c4cb5201-0364-4d04-bc22-06b33b9400d8" providerId="AD" clId="Web-{F9F60BA6-7EFD-DCF0-9FAA-33DBEAE5B0C6}" dt="2026-05-11T08:49:04.472" v="670"/>
          <ac:picMkLst>
            <pc:docMk/>
            <pc:sldMk cId="3823060443" sldId="360"/>
            <ac:picMk id="88" creationId="{54097AEB-678E-660B-3882-807D1D350FB1}"/>
          </ac:picMkLst>
        </pc:picChg>
        <pc:picChg chg="del">
          <ac:chgData name="Eva Dumon" userId="S::eva.dumon@ugent.be::c4cb5201-0364-4d04-bc22-06b33b9400d8" providerId="AD" clId="Web-{F9F60BA6-7EFD-DCF0-9FAA-33DBEAE5B0C6}" dt="2026-05-11T08:49:04.472" v="669"/>
          <ac:picMkLst>
            <pc:docMk/>
            <pc:sldMk cId="3823060443" sldId="360"/>
            <ac:picMk id="90" creationId="{4DBCB149-E85F-7D92-111C-B6316933DF46}"/>
          </ac:picMkLst>
        </pc:picChg>
        <pc:picChg chg="del">
          <ac:chgData name="Eva Dumon" userId="S::eva.dumon@ugent.be::c4cb5201-0364-4d04-bc22-06b33b9400d8" providerId="AD" clId="Web-{F9F60BA6-7EFD-DCF0-9FAA-33DBEAE5B0C6}" dt="2026-05-11T08:49:04.472" v="668"/>
          <ac:picMkLst>
            <pc:docMk/>
            <pc:sldMk cId="3823060443" sldId="360"/>
            <ac:picMk id="92" creationId="{D77C02DA-5892-09AB-00FA-054874111C3B}"/>
          </ac:picMkLst>
        </pc:picChg>
        <pc:picChg chg="del">
          <ac:chgData name="Eva Dumon" userId="S::eva.dumon@ugent.be::c4cb5201-0364-4d04-bc22-06b33b9400d8" providerId="AD" clId="Web-{F9F60BA6-7EFD-DCF0-9FAA-33DBEAE5B0C6}" dt="2026-05-11T08:49:04.472" v="667"/>
          <ac:picMkLst>
            <pc:docMk/>
            <pc:sldMk cId="3823060443" sldId="360"/>
            <ac:picMk id="94" creationId="{D3E2C3CA-6C1F-0A7E-0F9E-2E1335F21A73}"/>
          </ac:picMkLst>
        </pc:picChg>
        <pc:picChg chg="del">
          <ac:chgData name="Eva Dumon" userId="S::eva.dumon@ugent.be::c4cb5201-0364-4d04-bc22-06b33b9400d8" providerId="AD" clId="Web-{F9F60BA6-7EFD-DCF0-9FAA-33DBEAE5B0C6}" dt="2026-05-11T08:49:04.472" v="666"/>
          <ac:picMkLst>
            <pc:docMk/>
            <pc:sldMk cId="3823060443" sldId="360"/>
            <ac:picMk id="96" creationId="{8A042D5A-BCE9-F9A1-65B8-5452B08684F5}"/>
          </ac:picMkLst>
        </pc:picChg>
        <pc:picChg chg="del">
          <ac:chgData name="Eva Dumon" userId="S::eva.dumon@ugent.be::c4cb5201-0364-4d04-bc22-06b33b9400d8" providerId="AD" clId="Web-{F9F60BA6-7EFD-DCF0-9FAA-33DBEAE5B0C6}" dt="2026-05-11T08:49:04.472" v="665"/>
          <ac:picMkLst>
            <pc:docMk/>
            <pc:sldMk cId="3823060443" sldId="360"/>
            <ac:picMk id="98" creationId="{C5AAF318-EDF2-1CEA-DAFB-F4F57D93B3D0}"/>
          </ac:picMkLst>
        </pc:picChg>
        <pc:picChg chg="del">
          <ac:chgData name="Eva Dumon" userId="S::eva.dumon@ugent.be::c4cb5201-0364-4d04-bc22-06b33b9400d8" providerId="AD" clId="Web-{F9F60BA6-7EFD-DCF0-9FAA-33DBEAE5B0C6}" dt="2026-05-11T08:49:04.472" v="664"/>
          <ac:picMkLst>
            <pc:docMk/>
            <pc:sldMk cId="3823060443" sldId="360"/>
            <ac:picMk id="100" creationId="{2DC938A9-DDEA-C1DB-BBB4-5033D165DD8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endParaRPr lang="nl-BE"/>
          </a:p>
        </p:txBody>
      </p:sp>
    </p:spTree>
    <p:extLst>
      <p:ext uri="{BB962C8B-B14F-4D97-AF65-F5344CB8AC3E}">
        <p14:creationId xmlns:p14="http://schemas.microsoft.com/office/powerpoint/2010/main" val="1163263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BC2CE-AD56-ED90-2E19-33D3E8CF7D4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B274C01-D84B-79DC-5CA1-D49A995BACC5}"/>
              </a:ext>
            </a:extLst>
          </p:cNvPr>
          <p:cNvSpPr>
            <a:spLocks noGrp="1" noRot="1" noChangeAspect="1"/>
          </p:cNvSpPr>
          <p:nvPr>
            <p:ph type="sldImg"/>
          </p:nvPr>
        </p:nvSpPr>
        <p:spPr>
          <a:xfrm>
            <a:off x="381000" y="685800"/>
            <a:ext cx="6096000" cy="3429000"/>
          </a:xfrm>
        </p:spPr>
      </p:sp>
      <p:sp>
        <p:nvSpPr>
          <p:cNvPr id="3" name="Tijdelijke aanduiding voor notities 2">
            <a:extLst>
              <a:ext uri="{FF2B5EF4-FFF2-40B4-BE49-F238E27FC236}">
                <a16:creationId xmlns:a16="http://schemas.microsoft.com/office/drawing/2014/main" id="{B0319920-BEB5-AD45-AD02-8D5EEFB8EF16}"/>
              </a:ext>
            </a:extLst>
          </p:cNvPr>
          <p:cNvSpPr>
            <a:spLocks noGrp="1"/>
          </p:cNvSpPr>
          <p:nvPr>
            <p:ph type="body" idx="1"/>
          </p:nvPr>
        </p:nvSpPr>
        <p:spPr/>
        <p:txBody>
          <a:bodyPr/>
          <a:lstStyle/>
          <a:p>
            <a:pPr marL="158750" indent="0">
              <a:buNone/>
            </a:pPr>
            <a:endParaRPr lang="nl-BE"/>
          </a:p>
        </p:txBody>
      </p:sp>
    </p:spTree>
    <p:extLst>
      <p:ext uri="{BB962C8B-B14F-4D97-AF65-F5344CB8AC3E}">
        <p14:creationId xmlns:p14="http://schemas.microsoft.com/office/powerpoint/2010/main" val="3973455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endParaRPr lang="nl-BE"/>
          </a:p>
        </p:txBody>
      </p:sp>
    </p:spTree>
    <p:extLst>
      <p:ext uri="{BB962C8B-B14F-4D97-AF65-F5344CB8AC3E}">
        <p14:creationId xmlns:p14="http://schemas.microsoft.com/office/powerpoint/2010/main" val="1343418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0" indent="0">
              <a:buNone/>
            </a:pPr>
            <a:r>
              <a:rPr lang="nl-BE" b="1"/>
              <a:t> Als je aan zelfmoord denkt, welke gedachten komen er dan bij je op? Wat gaat er allemaal om in je hoofd?  Schrijf je gedachten op de post-its en kleef ze op de tekening. </a:t>
            </a:r>
            <a:endParaRPr lang="nl-BE" b="0" i="0" u="none" strike="noStrike" cap="none">
              <a:solidFill>
                <a:srgbClr val="000000"/>
              </a:solidFill>
              <a:effectLst/>
            </a:endParaRPr>
          </a:p>
          <a:p>
            <a:pPr>
              <a:buNone/>
            </a:pPr>
            <a:r>
              <a:rPr lang="nl-BE"/>
              <a:t>Vervolgvragen:</a:t>
            </a:r>
          </a:p>
          <a:p>
            <a:pPr marL="285750" indent="-285750"/>
            <a:r>
              <a:rPr lang="nl-BE"/>
              <a:t>Heb je dan ook bepaalde beelden bij die gedachten?</a:t>
            </a:r>
          </a:p>
          <a:p>
            <a:pPr marL="285750" indent="-285750"/>
            <a:r>
              <a:rPr lang="nl-BE"/>
              <a:t>Sinds wanneer heb je deze (zelfmoord)gedachten? </a:t>
            </a:r>
          </a:p>
          <a:p>
            <a:pPr marL="0" indent="0">
              <a:buNone/>
            </a:pPr>
            <a:endParaRPr lang="nl-BE"/>
          </a:p>
          <a:p>
            <a:pPr marL="0" indent="0">
              <a:buNone/>
            </a:pPr>
            <a:endParaRPr lang="nl-BE" b="1"/>
          </a:p>
          <a:p>
            <a:pPr marL="158750" indent="0">
              <a:buNone/>
            </a:pPr>
            <a:endParaRPr lang="nl-BE"/>
          </a:p>
          <a:p>
            <a:pPr marL="158750" indent="0" rtl="0">
              <a:buNone/>
            </a:pPr>
            <a:endParaRPr lang="nl-BE" sz="1100" b="0" i="0" u="none" strike="noStrike" cap="none">
              <a:solidFill>
                <a:srgbClr val="000000"/>
              </a:solidFill>
              <a:effectLst/>
              <a:latin typeface="Arial"/>
              <a:ea typeface="Arial"/>
              <a:cs typeface="Arial"/>
            </a:endParaRPr>
          </a:p>
          <a:p>
            <a:pPr marL="158750" indent="0" fontAlgn="base">
              <a:buNone/>
            </a:pPr>
            <a:endParaRPr lang="nl-BE"/>
          </a:p>
        </p:txBody>
      </p:sp>
    </p:spTree>
    <p:extLst>
      <p:ext uri="{BB962C8B-B14F-4D97-AF65-F5344CB8AC3E}">
        <p14:creationId xmlns:p14="http://schemas.microsoft.com/office/powerpoint/2010/main" val="880090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None/>
              <a:tabLst/>
              <a:defRPr/>
            </a:pPr>
            <a:r>
              <a:rPr lang="nl-BE" sz="1100" b="1" i="0" u="none" strike="noStrike" cap="none">
                <a:solidFill>
                  <a:srgbClr val="000000"/>
                </a:solidFill>
                <a:effectLst/>
                <a:latin typeface="Arial"/>
                <a:ea typeface="Arial"/>
                <a:cs typeface="Arial"/>
                <a:sym typeface="Arial"/>
              </a:rPr>
              <a:t>Hoe vaak heb je de afgelopen week (of een andere periode) aan zelfmoord gedacht?  </a:t>
            </a:r>
            <a:endParaRPr lang="en-US"/>
          </a:p>
          <a:p>
            <a:endParaRPr lang="nl-BE"/>
          </a:p>
        </p:txBody>
      </p:sp>
    </p:spTree>
    <p:extLst>
      <p:ext uri="{BB962C8B-B14F-4D97-AF65-F5344CB8AC3E}">
        <p14:creationId xmlns:p14="http://schemas.microsoft.com/office/powerpoint/2010/main" val="2034014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None/>
              <a:tabLst/>
              <a:defRPr/>
            </a:pPr>
            <a:r>
              <a:rPr lang="nl-BE" sz="1100" b="1" i="0" u="none" strike="noStrike" cap="none">
                <a:solidFill>
                  <a:srgbClr val="000000"/>
                </a:solidFill>
                <a:effectLst/>
                <a:latin typeface="Arial"/>
                <a:ea typeface="Arial"/>
                <a:cs typeface="Arial"/>
                <a:sym typeface="Arial"/>
              </a:rPr>
              <a:t>Wat doe je als je die (zelfmoord)gedachten hebt? Hoeveel controle heb je over je gedachten? </a:t>
            </a:r>
            <a:endParaRPr lang="en-US"/>
          </a:p>
        </p:txBody>
      </p:sp>
    </p:spTree>
    <p:extLst>
      <p:ext uri="{BB962C8B-B14F-4D97-AF65-F5344CB8AC3E}">
        <p14:creationId xmlns:p14="http://schemas.microsoft.com/office/powerpoint/2010/main" val="25963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defRPr/>
            </a:pPr>
            <a:r>
              <a:rPr lang="nl-BE" b="1"/>
              <a:t>Hoe sterk is je wens om te leven?</a:t>
            </a:r>
          </a:p>
          <a:p>
            <a:pPr marL="158750" indent="0">
              <a:buNone/>
              <a:defRPr/>
            </a:pPr>
            <a:r>
              <a:rPr lang="nl-BE"/>
              <a:t>Vervolgvragen:</a:t>
            </a:r>
          </a:p>
          <a:p>
            <a:pPr marL="330200" indent="-171450">
              <a:defRPr/>
            </a:pPr>
            <a:r>
              <a:rPr lang="nl-BE"/>
              <a:t>Waarom zou je willen blijven leven? </a:t>
            </a:r>
          </a:p>
          <a:p>
            <a:pPr marL="330200" indent="-171450">
              <a:defRPr/>
            </a:pPr>
            <a:r>
              <a:rPr lang="nl-BE"/>
              <a:t>Wat zijn redenen om te blijven leven?</a:t>
            </a:r>
          </a:p>
          <a:p>
            <a:pPr marL="330200" indent="-171450">
              <a:defRPr/>
            </a:pPr>
            <a:r>
              <a:rPr lang="nl-BE"/>
              <a:t>Heb je angst voor de mogelijke pijn van een zelfdoding? </a:t>
            </a:r>
          </a:p>
          <a:p>
            <a:pPr marL="330200" indent="-171450">
              <a:defRPr/>
            </a:pPr>
            <a:r>
              <a:rPr lang="nl-BE"/>
              <a:t>Wat zijn dingen die jou tegen houden? </a:t>
            </a:r>
          </a:p>
          <a:p>
            <a:pPr marL="330200" indent="-171450">
              <a:defRPr/>
            </a:pPr>
            <a:endParaRPr lang="nl-BE"/>
          </a:p>
          <a:p>
            <a:pPr marL="158750" indent="0">
              <a:buNone/>
              <a:defRPr/>
            </a:pPr>
            <a:r>
              <a:rPr lang="nl-BE" b="1"/>
              <a:t>Deze informatie is hoopgevend. Het kan zinvol zijn om dit te visualiseren en/of mee te geven met de jongere.</a:t>
            </a:r>
          </a:p>
          <a:p>
            <a:pPr marL="158750" indent="0">
              <a:buNone/>
              <a:defRPr/>
            </a:pPr>
            <a:endParaRPr lang="nl-BE"/>
          </a:p>
          <a:p>
            <a:pPr marL="158750" indent="0">
              <a:buNone/>
              <a:defRPr/>
            </a:pPr>
            <a:endParaRPr lang="nl-BE" b="1"/>
          </a:p>
          <a:p>
            <a:pPr marL="158750" indent="0">
              <a:buNone/>
              <a:defRPr/>
            </a:pPr>
            <a:endParaRPr lang="nl-BE"/>
          </a:p>
        </p:txBody>
      </p:sp>
    </p:spTree>
    <p:extLst>
      <p:ext uri="{BB962C8B-B14F-4D97-AF65-F5344CB8AC3E}">
        <p14:creationId xmlns:p14="http://schemas.microsoft.com/office/powerpoint/2010/main" val="3182152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defRPr/>
            </a:pPr>
            <a:r>
              <a:rPr lang="nl-BE" b="1"/>
              <a:t>Hoe sterk is je wens om te sterven? </a:t>
            </a:r>
            <a:endParaRPr lang="nl-NL" b="1"/>
          </a:p>
          <a:p>
            <a:pPr marL="158750" indent="0">
              <a:buNone/>
            </a:pPr>
            <a:r>
              <a:rPr lang="nl-BE"/>
              <a:t>Vervolgvragen:</a:t>
            </a:r>
            <a:endParaRPr lang="en-US"/>
          </a:p>
          <a:p>
            <a:pPr marL="330200" indent="-171450"/>
            <a:r>
              <a:rPr lang="nl-BE"/>
              <a:t>Waarom zou je willen sterven? </a:t>
            </a:r>
            <a:endParaRPr lang="en-US"/>
          </a:p>
          <a:p>
            <a:pPr marL="158750" indent="0">
              <a:buNone/>
            </a:pPr>
            <a:endParaRPr lang="nl-BE" b="1"/>
          </a:p>
          <a:p>
            <a:pPr marL="158750" indent="0">
              <a:buNone/>
            </a:pPr>
            <a:r>
              <a:rPr lang="nl-BE" b="1"/>
              <a:t>Aanvullende zaken die je hierbij zou kunnen vragen:</a:t>
            </a:r>
          </a:p>
          <a:p>
            <a:pPr marL="158750" indent="0">
              <a:buNone/>
            </a:pPr>
            <a:r>
              <a:rPr lang="nl-BE"/>
              <a:t>Angst voor pijn?</a:t>
            </a:r>
            <a:endParaRPr lang="en-US"/>
          </a:p>
          <a:p>
            <a:pPr marL="158750" indent="0">
              <a:buNone/>
            </a:pPr>
            <a:r>
              <a:rPr lang="nl-BE"/>
              <a:t>Wat zijn dingen die jou tegenhouden?</a:t>
            </a:r>
            <a:endParaRPr lang="en-US"/>
          </a:p>
          <a:p>
            <a:pPr marL="158750" indent="0">
              <a:buNone/>
            </a:pPr>
            <a:endParaRPr lang="nl-BE"/>
          </a:p>
        </p:txBody>
      </p:sp>
    </p:spTree>
    <p:extLst>
      <p:ext uri="{BB962C8B-B14F-4D97-AF65-F5344CB8AC3E}">
        <p14:creationId xmlns:p14="http://schemas.microsoft.com/office/powerpoint/2010/main" val="3048402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nl-BE" b="1"/>
              <a:t>Je hebt gedachten over zelfmoord, denk je dan ook soms na over hoe je dit zou doen?</a:t>
            </a:r>
            <a:endParaRPr lang="nl-BE"/>
          </a:p>
          <a:p>
            <a:pPr>
              <a:buNone/>
            </a:pPr>
            <a:r>
              <a:rPr lang="nl-BE"/>
              <a:t>Indien geen plan: je hebt geen plan maar wel gedachten, wat zorgt ervoor dat je die gedachten hebt?</a:t>
            </a:r>
          </a:p>
          <a:p>
            <a:pPr>
              <a:buNone/>
            </a:pPr>
            <a:r>
              <a:rPr lang="nl-BE"/>
              <a:t>Indien plan: </a:t>
            </a:r>
          </a:p>
          <a:p>
            <a:pPr marL="1085850" lvl="1" indent="-171450"/>
            <a:r>
              <a:rPr lang="nl-BE"/>
              <a:t>Heb je dan ook een idee over wanneer je dit zou doen? </a:t>
            </a:r>
          </a:p>
          <a:p>
            <a:pPr marL="1085850" lvl="1" indent="-171450"/>
            <a:r>
              <a:rPr lang="nl-BE"/>
              <a:t>Twijfel je over dit plan of is het iets wat voor jou vaststaat? </a:t>
            </a:r>
          </a:p>
          <a:p>
            <a:pPr marL="1085850" lvl="1" indent="-171450"/>
            <a:r>
              <a:rPr lang="nl-BE"/>
              <a:t>Wat zijn dingen die je tegenhouden? </a:t>
            </a:r>
          </a:p>
          <a:p>
            <a:pPr marL="1085850" lvl="1" indent="-171450"/>
            <a:r>
              <a:rPr lang="nl-BE"/>
              <a:t>Wat zorgt ervoor dat je die gedachten en plannen hebt?</a:t>
            </a:r>
          </a:p>
          <a:p>
            <a:pPr marL="158750" indent="0">
              <a:buNone/>
            </a:pPr>
            <a:endParaRPr lang="nl-BE"/>
          </a:p>
          <a:p>
            <a:pPr marL="158750" indent="0">
              <a:buNone/>
            </a:pPr>
            <a:endParaRPr lang="nl-BE"/>
          </a:p>
          <a:p>
            <a:pPr>
              <a:buNone/>
            </a:pPr>
            <a:endParaRPr lang="en-US">
              <a:latin typeface="Calibri"/>
              <a:cs typeface="Calibri"/>
            </a:endParaRPr>
          </a:p>
        </p:txBody>
      </p:sp>
    </p:spTree>
    <p:extLst>
      <p:ext uri="{BB962C8B-B14F-4D97-AF65-F5344CB8AC3E}">
        <p14:creationId xmlns:p14="http://schemas.microsoft.com/office/powerpoint/2010/main" val="3090316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nl-BE" b="1"/>
              <a:t> Over zelfmoord bestaan er heel wat ideeën en ik wil eens bekijken hoe jij dit ziet. Ik toon telkens twee kaarten, die tegenstrijdig zijn t.o.v. elkaar. In wat herken jij jezelf het meest? </a:t>
            </a:r>
            <a:r>
              <a:rPr lang="nl-BE" b="1" i="0" u="none" strike="noStrike" cap="none">
                <a:effectLst/>
                <a:sym typeface="Arial"/>
              </a:rPr>
              <a:t>Nadien zullen we dit samen bespreken.</a:t>
            </a:r>
            <a:endParaRPr lang="nl-BE"/>
          </a:p>
          <a:p>
            <a:pPr marL="158750" indent="0">
              <a:buNone/>
            </a:pPr>
            <a:endParaRPr lang="nl-BE" b="1"/>
          </a:p>
          <a:p>
            <a:pPr marL="158750" indent="0">
              <a:buNone/>
            </a:pPr>
            <a:r>
              <a:rPr lang="nl-BE" i="1"/>
              <a:t>Instructie voor de hulpverlener: Aan de hand van de stellingenkaarten, leert de jongere meer over zelfdoding en de bijhorende gedachten. Toon de kaarten per set (4 x 2 kaarten) aan de jongere en laat hem telkens kiezen welke stelling het meest aansluit bij hoe hij denkt. Ga in gesprek over de stellingen en geef correcte (en waar mogelijk hoopgevende) informatie mee.</a:t>
            </a:r>
          </a:p>
          <a:p>
            <a:pPr>
              <a:buNone/>
            </a:pPr>
            <a:r>
              <a:rPr lang="nl-BE"/>
              <a:t>Bij de eerste twee kaarten pols je of ze zich alleen voelen met deze gedachten, geef aan dat ze niet de enige zijn met deze gedachten en link eventueel naar de prevalentie. Meer info hierover vind je in het deel prevalentie in de richtlijn.</a:t>
            </a:r>
          </a:p>
          <a:p>
            <a:pPr>
              <a:buNone/>
            </a:pPr>
            <a:endParaRPr lang="nl-BE"/>
          </a:p>
          <a:p>
            <a:pPr marL="158750" indent="0">
              <a:buNone/>
            </a:pPr>
            <a:endParaRPr lang="nl-BE" i="1"/>
          </a:p>
        </p:txBody>
      </p:sp>
    </p:spTree>
    <p:extLst>
      <p:ext uri="{BB962C8B-B14F-4D97-AF65-F5344CB8AC3E}">
        <p14:creationId xmlns:p14="http://schemas.microsoft.com/office/powerpoint/2010/main" val="3120439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615950" indent="0">
              <a:buNone/>
            </a:pPr>
            <a:r>
              <a:rPr lang="nl-BE" b="1"/>
              <a:t>In wat herken jij jezelf het meest? Nadien zullen we dit samen bespreken.</a:t>
            </a:r>
            <a:endParaRPr lang="nl-BE"/>
          </a:p>
          <a:p>
            <a:pPr marL="615950" indent="0">
              <a:buNone/>
            </a:pPr>
            <a:endParaRPr lang="nl-BE"/>
          </a:p>
          <a:p>
            <a:pPr marL="615950" indent="0">
              <a:buNone/>
            </a:pPr>
            <a:r>
              <a:rPr lang="nl-BE" i="1"/>
              <a:t>Instructie voor de hulpverlener: Aan de hand van de stellingenkaarten, leert de jongere meer over zelfdoding en de bijhorende gedachten. Toon de kaarten per set (4 x 2 kaarten) aan de jongere en laat hem telkens kiezen welke stelling het meest aansluit bij hoe hij denkt. Ga in gesprek over de stellingen en geef correcte (en waar mogelijk hoopgevende) informatie mee</a:t>
            </a:r>
            <a:endParaRPr lang="en-US" i="1"/>
          </a:p>
          <a:p>
            <a:pPr marL="615950" indent="0">
              <a:buNone/>
            </a:pPr>
            <a:r>
              <a:rPr lang="nl-BE" i="1"/>
              <a:t>Bij deze kaarten motiveer je de jongere om over zelfmoord te praten. "Met zelfmoordgedachten blijf je best niet alleen zitten. Het is belangrijk om mensen in je omgeving te vinden die je hierin kunnen steunen. Praten helpt. Iemand hoeft je gedachten en gevoelens misschien niet helemaal te begrijpen om je te kunnen steunen."</a:t>
            </a:r>
            <a:endParaRPr lang="en-US" i="1"/>
          </a:p>
        </p:txBody>
      </p:sp>
    </p:spTree>
    <p:extLst>
      <p:ext uri="{BB962C8B-B14F-4D97-AF65-F5344CB8AC3E}">
        <p14:creationId xmlns:p14="http://schemas.microsoft.com/office/powerpoint/2010/main" val="3305849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r>
              <a:rPr lang="nl-BE" b="1"/>
              <a:t>In wat herken jij jezelf het meest? Nadien zullen we dit samen bespreken.</a:t>
            </a:r>
            <a:endParaRPr lang="en-US" i="1"/>
          </a:p>
          <a:p>
            <a:pPr marL="158750" indent="0">
              <a:buNone/>
            </a:pPr>
            <a:endParaRPr lang="nl-BE" i="1"/>
          </a:p>
          <a:p>
            <a:pPr marL="158750" indent="0">
              <a:buNone/>
            </a:pPr>
            <a:r>
              <a:rPr lang="nl-BE" i="1"/>
              <a:t>Instructie voor de hulpverlener: Aan de hand van de stellingenkaarten, leert de jongere meer over zelfdoding en de bijhorende gedachten. Toon de kaarten per set (4 x 2 kaarten) aan de jongere en laat hem telkens kiezen welke stelling het meest aansluit bij hoe hij denkt. Ga in gesprek over de stellingen en geef correcte (en waar mogelijk hoopgevende) informatie mee</a:t>
            </a:r>
            <a:endParaRPr lang="en-US" i="1"/>
          </a:p>
          <a:p>
            <a:pPr marL="158750" indent="0">
              <a:buNone/>
            </a:pPr>
            <a:r>
              <a:rPr lang="nl-BE" i="1"/>
              <a:t>Bij deze kaarten geef je aan dat je jongere een aantal zaken kan doen om meer vat te krijgen op zijn gedachten. "Er zijn dingen die je alleen of samen met anderen kan doen om meer vat te krijgen op deze gedachten".</a:t>
            </a:r>
            <a:endParaRPr lang="en-US" i="1"/>
          </a:p>
        </p:txBody>
      </p:sp>
    </p:spTree>
    <p:extLst>
      <p:ext uri="{BB962C8B-B14F-4D97-AF65-F5344CB8AC3E}">
        <p14:creationId xmlns:p14="http://schemas.microsoft.com/office/powerpoint/2010/main" val="2216413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r>
              <a:rPr lang="nl-BE" b="1"/>
              <a:t>In wat herken jij jezelf het meest? Nadien zullen we dit samen bespreken.</a:t>
            </a:r>
            <a:endParaRPr lang="en-US"/>
          </a:p>
          <a:p>
            <a:pPr marL="158750" indent="0">
              <a:buNone/>
            </a:pPr>
            <a:endParaRPr lang="nl-BE" i="1"/>
          </a:p>
          <a:p>
            <a:pPr marL="158750" indent="0">
              <a:buNone/>
            </a:pPr>
            <a:r>
              <a:rPr lang="nl-BE" i="1"/>
              <a:t>Instructie voor de hulpverlener: Aan de hand van de stellingenkaarten, leert de jongere meer over zelfdoding en de bijhorende gedachten. Toon de kaarten per set (4 x 2 kaarten) aan de jongere en laat hem telkens kiezen welke stelling het meest aansluit bij hoe hij denkt. Ga in gesprek over de stellingen en geef correcte (en waar mogelijk hoopgevende) informatie mee</a:t>
            </a:r>
          </a:p>
          <a:p>
            <a:pPr marL="158750" indent="0">
              <a:buNone/>
            </a:pPr>
            <a:r>
              <a:rPr lang="nl-BE" i="1"/>
              <a:t>Bij deze laatste twee kaarten geef je aan dat er betere momenten zullen komen. "Zelfmoordgedachten zijn meestal heel wisselend. Op sommige momenten zijn ze heel erg aanwezig, op andere momenten zijn ze er niet. Meestal zijn die gedachten tijdelijk. "</a:t>
            </a:r>
            <a:endParaRPr lang="nl-NL" i="1"/>
          </a:p>
        </p:txBody>
      </p:sp>
    </p:spTree>
    <p:extLst>
      <p:ext uri="{BB962C8B-B14F-4D97-AF65-F5344CB8AC3E}">
        <p14:creationId xmlns:p14="http://schemas.microsoft.com/office/powerpoint/2010/main" val="3469023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endParaRPr lang="nl-BE" dirty="0"/>
          </a:p>
          <a:p>
            <a:pPr marL="158750" indent="0">
              <a:buNone/>
            </a:pPr>
            <a:endParaRPr lang="nl-BE"/>
          </a:p>
        </p:txBody>
      </p:sp>
    </p:spTree>
    <p:extLst>
      <p:ext uri="{BB962C8B-B14F-4D97-AF65-F5344CB8AC3E}">
        <p14:creationId xmlns:p14="http://schemas.microsoft.com/office/powerpoint/2010/main" val="2695489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nl-BE" b="1" i="0" u="sng" strike="noStrike" cap="none">
                <a:effectLst/>
                <a:sym typeface="Arial"/>
              </a:rPr>
              <a:t>Uitleg </a:t>
            </a:r>
            <a:r>
              <a:rPr lang="nl-BE" b="1" u="sng"/>
              <a:t>aan </a:t>
            </a:r>
            <a:r>
              <a:rPr lang="nl-BE" b="1" i="0" u="sng" strike="noStrike" cap="none">
                <a:effectLst/>
                <a:sym typeface="Arial"/>
              </a:rPr>
              <a:t>de jongere</a:t>
            </a:r>
            <a:r>
              <a:rPr lang="nl-BE" b="1" dirty="0"/>
              <a:t> </a:t>
            </a:r>
            <a:endParaRPr lang="nl-BE" dirty="0"/>
          </a:p>
          <a:p>
            <a:pPr>
              <a:buNone/>
            </a:pPr>
            <a:r>
              <a:rPr lang="nl-BE" b="0" i="0" u="none" strike="noStrike" cap="none">
                <a:effectLst/>
                <a:sym typeface="Arial"/>
              </a:rPr>
              <a:t>Stel dat je </a:t>
            </a:r>
            <a:r>
              <a:rPr lang="nl-BE"/>
              <a:t>een crisis voelt aankomen, wat </a:t>
            </a:r>
            <a:r>
              <a:rPr lang="nl-BE" b="0" i="0" u="none" strike="noStrike" cap="none">
                <a:effectLst/>
                <a:sym typeface="Arial"/>
              </a:rPr>
              <a:t>zou jij dan kunnen doen om de </a:t>
            </a:r>
            <a:r>
              <a:rPr lang="nl-BE"/>
              <a:t>crisis</a:t>
            </a:r>
            <a:r>
              <a:rPr lang="nl-BE" b="0" i="0" u="none" strike="noStrike" cap="none">
                <a:effectLst/>
                <a:sym typeface="Arial"/>
              </a:rPr>
              <a:t> (of de impact ervan) kleiner te maken? Denk eens na over </a:t>
            </a:r>
            <a:r>
              <a:rPr lang="nl-BE"/>
              <a:t>manieren </a:t>
            </a:r>
            <a:r>
              <a:rPr lang="nl-BE" b="0" i="0" u="none" strike="noStrike" cap="none">
                <a:effectLst/>
                <a:sym typeface="Arial"/>
              </a:rPr>
              <a:t>die je rustiger kunnen maken of die voor afleiding </a:t>
            </a:r>
            <a:r>
              <a:rPr lang="nl-BE"/>
              <a:t>zorgen</a:t>
            </a:r>
            <a:r>
              <a:rPr lang="nl-BE" b="0" i="0" u="none" strike="noStrike" cap="none">
                <a:effectLst/>
                <a:sym typeface="Arial"/>
              </a:rPr>
              <a:t>. Deze kaarten </a:t>
            </a:r>
            <a:r>
              <a:rPr lang="nl-BE"/>
              <a:t>(zie bijlage categorie-kaarten) </a:t>
            </a:r>
            <a:r>
              <a:rPr lang="nl-BE" b="0" i="0" u="none" strike="noStrike" cap="none">
                <a:effectLst/>
                <a:sym typeface="Arial"/>
              </a:rPr>
              <a:t>kunnen je helpen om inspiratie uit te halen. </a:t>
            </a:r>
            <a:endParaRPr lang="nl-BE"/>
          </a:p>
          <a:p>
            <a:pPr marL="1200150" lvl="1" indent="-285750"/>
            <a:r>
              <a:rPr lang="nl-BE"/>
              <a:t>Categorie sociale media (kan zowel content creëren </a:t>
            </a:r>
            <a:r>
              <a:rPr lang="nl-BE" b="0" i="0" u="none" strike="noStrike" cap="none">
                <a:effectLst/>
                <a:sym typeface="Arial"/>
              </a:rPr>
              <a:t>zijn </a:t>
            </a:r>
            <a:r>
              <a:rPr lang="nl-BE"/>
              <a:t>als content consumeren)</a:t>
            </a:r>
          </a:p>
          <a:p>
            <a:pPr marL="1200150" lvl="1" indent="-285750"/>
            <a:r>
              <a:rPr lang="nl-BE"/>
              <a:t>Categorie shoppen </a:t>
            </a:r>
          </a:p>
          <a:p>
            <a:pPr marL="1200150" lvl="1" indent="-285750"/>
            <a:r>
              <a:rPr lang="nl-BE"/>
              <a:t>Categorie muziek: welke muziek/</a:t>
            </a:r>
            <a:r>
              <a:rPr lang="nl-BE" err="1"/>
              <a:t>playlist</a:t>
            </a:r>
            <a:r>
              <a:rPr lang="nl-BE" dirty="0"/>
              <a:t> </a:t>
            </a:r>
          </a:p>
          <a:p>
            <a:pPr marL="1200150" lvl="1" indent="-285750"/>
            <a:r>
              <a:rPr lang="nl-BE"/>
              <a:t>Categorie sport: fitness, dans, tennis, voetbal, skaten, zwemmen…. </a:t>
            </a:r>
          </a:p>
          <a:p>
            <a:pPr marL="1200150" lvl="1" indent="-285750"/>
            <a:r>
              <a:rPr lang="nl-BE"/>
              <a:t>Categorie creativiteit: tekenen, schilderen, fotografie, schrijven, video </a:t>
            </a:r>
          </a:p>
          <a:p>
            <a:pPr marL="1200150" lvl="1" indent="-285750"/>
            <a:r>
              <a:rPr lang="nl-BE"/>
              <a:t>Categorie bouwen en techniek </a:t>
            </a:r>
          </a:p>
          <a:p>
            <a:pPr marL="1200150" lvl="1" indent="-285750"/>
            <a:r>
              <a:rPr lang="nl-BE"/>
              <a:t>Categorie foto en video </a:t>
            </a:r>
          </a:p>
          <a:p>
            <a:pPr marL="1200150" lvl="1" indent="-285750"/>
            <a:r>
              <a:rPr lang="nl-BE"/>
              <a:t>Categorie ontspanning meditatie/ yoga/ ademhalingsoefeningen/ in bad  </a:t>
            </a:r>
          </a:p>
          <a:p>
            <a:pPr marL="1200150" lvl="1" indent="-285750"/>
            <a:r>
              <a:rPr lang="nl-BE"/>
              <a:t>Categorie films/series/foto’s </a:t>
            </a:r>
          </a:p>
          <a:p>
            <a:pPr marL="1200150" lvl="1" indent="-285750"/>
            <a:r>
              <a:rPr lang="nl-BE"/>
              <a:t>Categorie huisdieren/dieren</a:t>
            </a:r>
          </a:p>
          <a:p>
            <a:pPr marL="1200150" lvl="1" indent="-285750"/>
            <a:r>
              <a:rPr lang="nl-BE"/>
              <a:t>Categorie lezen </a:t>
            </a:r>
          </a:p>
          <a:p>
            <a:pPr marL="1200150" lvl="1" indent="-285750"/>
            <a:r>
              <a:rPr lang="nl-BE"/>
              <a:t>Categorie gamen</a:t>
            </a:r>
            <a:endParaRPr lang="nl-BE" b="0" i="0" u="none" strike="noStrike" cap="none">
              <a:effectLst/>
            </a:endParaRPr>
          </a:p>
          <a:p>
            <a:pPr marL="1200150" lvl="1" indent="-285750"/>
            <a:r>
              <a:rPr lang="nl-BE"/>
              <a:t>Categorie sociaal: afspreken met vrienden </a:t>
            </a:r>
          </a:p>
          <a:p>
            <a:pPr marL="1200150" lvl="1" indent="-285750"/>
            <a:r>
              <a:rPr lang="nl-BE"/>
              <a:t>Categorie omgeving</a:t>
            </a:r>
            <a:r>
              <a:rPr lang="nl-BE" b="0" u="none" strike="noStrike" cap="none">
                <a:effectLst/>
                <a:sym typeface="Arial"/>
              </a:rPr>
              <a:t>: </a:t>
            </a:r>
            <a:r>
              <a:rPr lang="nl-BE"/>
              <a:t>natuur</a:t>
            </a:r>
            <a:r>
              <a:rPr lang="nl-BE" b="0" u="none" strike="noStrike" cap="none">
                <a:effectLst/>
                <a:sym typeface="Arial"/>
              </a:rPr>
              <a:t>, </a:t>
            </a:r>
            <a:r>
              <a:rPr lang="nl-BE"/>
              <a:t>stad</a:t>
            </a:r>
            <a:r>
              <a:rPr lang="nl-BE" b="0" u="none" strike="noStrike" cap="none">
                <a:effectLst/>
                <a:sym typeface="Arial"/>
              </a:rPr>
              <a:t>, </a:t>
            </a:r>
            <a:r>
              <a:rPr lang="nl-BE"/>
              <a:t>… </a:t>
            </a:r>
          </a:p>
          <a:p>
            <a:pPr marL="158750" indent="0">
              <a:buNone/>
            </a:pPr>
            <a:endParaRPr lang="nl-BE" b="0"/>
          </a:p>
          <a:p>
            <a:pPr>
              <a:buNone/>
            </a:pPr>
            <a:r>
              <a:rPr lang="nl-BE" b="1" u="sng"/>
              <a:t>Instructie voor de hulpverlener</a:t>
            </a:r>
            <a:endParaRPr lang="nl-BE"/>
          </a:p>
          <a:p>
            <a:pPr>
              <a:buNone/>
            </a:pPr>
            <a:r>
              <a:rPr lang="nl-BE"/>
              <a:t>Ga na hoe de jongere rust en afleiding kan vinden. Doe dit aan de hand van de Categorie-</a:t>
            </a:r>
            <a:r>
              <a:rPr lang="nl-BE" err="1"/>
              <a:t>kaarten.Toon</a:t>
            </a:r>
            <a:r>
              <a:rPr lang="nl-BE"/>
              <a:t> alle kaarten en vraag aan de jongere er eerst een aantal uit te halen die niet bij de jongere passen. Laat daarna de jongere 3 tot 5 kaarten kiezen. Wanneer je op de kaart klikt, kan je naar een aparte slide gaan om de uitgekozen kaart uitgebreider te bespreken. Bespreek de uitgekozen kaarten en maak hier </a:t>
            </a:r>
            <a:r>
              <a:rPr lang="nl-BE" u="sng"/>
              <a:t>concrete acties</a:t>
            </a:r>
            <a:r>
              <a:rPr lang="nl-BE"/>
              <a:t> van. Het is belangrijk om de acties zo concreet mogelijk en makkelijk toepasbaar te maken en ervoor te zorgen dat de jongere alles dicht bij de hand heeft. Vb. Welke muziek zal de jongere luisteren?, Welke wandeling zal de jongere maken? …</a:t>
            </a:r>
          </a:p>
          <a:p>
            <a:pPr>
              <a:buNone/>
            </a:pPr>
            <a:r>
              <a:rPr lang="nl-BE"/>
              <a:t>Indien de jongere zelf nog aanvullingen heeft, naast deze categorieën kan dit uiteraard toegevoegd worden.</a:t>
            </a:r>
          </a:p>
          <a:p>
            <a:pPr>
              <a:buNone/>
            </a:pPr>
            <a:r>
              <a:rPr lang="nl-BE"/>
              <a:t>Tips: </a:t>
            </a:r>
            <a:endParaRPr lang="en-US"/>
          </a:p>
          <a:p>
            <a:pPr marL="285750" indent="-285750"/>
            <a:r>
              <a:rPr lang="nl-BE"/>
              <a:t>De kaart ‘gamen’ kan over zowel over online of elektronische games gaan, als over gezelschapsspelletjes. Ook gezelschapsspelletjes kunnen immers online gespeeld worden</a:t>
            </a:r>
            <a:endParaRPr lang="en-US"/>
          </a:p>
          <a:p>
            <a:pPr marL="285750" indent="-285750"/>
            <a:r>
              <a:rPr lang="nl-BE"/>
              <a:t>Bij de kaart ‘omgeving’ gaat het over een plek waar de jongere zich goed en/of veilig voelt. Dit hoeft niet de natuur of stad te zijn, dit kan bv. ook de eigen slaapkamer zijn. </a:t>
            </a:r>
          </a:p>
        </p:txBody>
      </p:sp>
    </p:spTree>
    <p:extLst>
      <p:ext uri="{BB962C8B-B14F-4D97-AF65-F5344CB8AC3E}">
        <p14:creationId xmlns:p14="http://schemas.microsoft.com/office/powerpoint/2010/main" val="1291068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nl-BE" b="1" u="sng"/>
              <a:t>Uitleg aan de jongere</a:t>
            </a:r>
            <a:r>
              <a:rPr lang="nl-BE" b="1"/>
              <a:t> </a:t>
            </a:r>
            <a:endParaRPr lang="nl-BE"/>
          </a:p>
          <a:p>
            <a:pPr>
              <a:buNone/>
            </a:pPr>
            <a:r>
              <a:rPr lang="nl-BE"/>
              <a:t>Stel dat je de golf ziet aankomen wat zou jij dan kunnen doen om de golf (of de impact ervan) kleiner te maken? Denk eens na over manieren die je rustiger kunnen maken of die voor afleiding zorgen. Deze kaarten (zie bijlage categorie-kaarten) kunnen je helpen om inspiratie uit te halen. </a:t>
            </a:r>
            <a:endParaRPr lang="en-US"/>
          </a:p>
          <a:p>
            <a:pPr marL="1200150" lvl="1" indent="-285750"/>
            <a:r>
              <a:rPr lang="nl-BE"/>
              <a:t>Categorie sociale media (kan zowel content creëren zijn als content consumeren)</a:t>
            </a:r>
            <a:endParaRPr lang="en-US"/>
          </a:p>
          <a:p>
            <a:pPr marL="1200150" lvl="1" indent="-285750"/>
            <a:r>
              <a:rPr lang="nl-BE"/>
              <a:t>Categorie shoppen </a:t>
            </a:r>
            <a:endParaRPr lang="en-US"/>
          </a:p>
          <a:p>
            <a:pPr marL="1200150" lvl="1" indent="-285750"/>
            <a:r>
              <a:rPr lang="nl-BE"/>
              <a:t>Categorie muziek: welke muziek/</a:t>
            </a:r>
            <a:r>
              <a:rPr lang="nl-BE" err="1"/>
              <a:t>playlist</a:t>
            </a:r>
            <a:r>
              <a:rPr lang="nl-BE"/>
              <a:t> </a:t>
            </a:r>
            <a:endParaRPr lang="en-US"/>
          </a:p>
          <a:p>
            <a:pPr marL="1200150" lvl="1" indent="-285750"/>
            <a:r>
              <a:rPr lang="nl-BE"/>
              <a:t>Categorie sport: fitness, dans, tennis, voetbal, skaten, zwemmen…. </a:t>
            </a:r>
            <a:endParaRPr lang="en-US"/>
          </a:p>
          <a:p>
            <a:pPr marL="1200150" lvl="1" indent="-285750"/>
            <a:r>
              <a:rPr lang="nl-BE"/>
              <a:t>Categorie creativiteit: tekenen, schilderen, fotografie, schrijven, video </a:t>
            </a:r>
            <a:endParaRPr lang="en-US"/>
          </a:p>
          <a:p>
            <a:pPr marL="1200150" lvl="1" indent="-285750"/>
            <a:r>
              <a:rPr lang="nl-BE"/>
              <a:t>Categorie bouwen en techniek </a:t>
            </a:r>
            <a:endParaRPr lang="en-US"/>
          </a:p>
          <a:p>
            <a:pPr marL="1200150" lvl="1" indent="-285750"/>
            <a:r>
              <a:rPr lang="nl-BE"/>
              <a:t>Categorie foto en video </a:t>
            </a:r>
            <a:endParaRPr lang="en-US"/>
          </a:p>
          <a:p>
            <a:pPr marL="1200150" lvl="1" indent="-285750"/>
            <a:r>
              <a:rPr lang="nl-BE"/>
              <a:t>Categorie ontspanning meditatie/ yoga/ ademhalingsoefeningen/ in bad  </a:t>
            </a:r>
            <a:endParaRPr lang="en-US"/>
          </a:p>
          <a:p>
            <a:pPr marL="1200150" lvl="1" indent="-285750"/>
            <a:r>
              <a:rPr lang="nl-BE"/>
              <a:t>Categorie films/series/foto’s </a:t>
            </a:r>
            <a:endParaRPr lang="en-US"/>
          </a:p>
          <a:p>
            <a:pPr marL="1200150" lvl="1" indent="-285750"/>
            <a:r>
              <a:rPr lang="nl-BE"/>
              <a:t>Categorie huisdieren/dieren</a:t>
            </a:r>
            <a:endParaRPr lang="en-US"/>
          </a:p>
          <a:p>
            <a:pPr marL="1200150" lvl="1" indent="-285750"/>
            <a:r>
              <a:rPr lang="nl-BE"/>
              <a:t>Categorie lezen </a:t>
            </a:r>
            <a:endParaRPr lang="en-US"/>
          </a:p>
          <a:p>
            <a:pPr marL="1200150" lvl="1" indent="-285750"/>
            <a:r>
              <a:rPr lang="nl-BE"/>
              <a:t>Categorie gamen</a:t>
            </a:r>
            <a:endParaRPr lang="en-US"/>
          </a:p>
          <a:p>
            <a:pPr marL="1200150" lvl="1" indent="-285750"/>
            <a:r>
              <a:rPr lang="nl-BE"/>
              <a:t>Categorie sociaal: afspreken met vrienden </a:t>
            </a:r>
            <a:endParaRPr lang="en-US"/>
          </a:p>
          <a:p>
            <a:pPr marL="1200150" lvl="1" indent="-285750"/>
            <a:r>
              <a:rPr lang="nl-BE"/>
              <a:t>Categorie omgeving: natuur, stad, … </a:t>
            </a:r>
            <a:endParaRPr lang="en-US"/>
          </a:p>
          <a:p>
            <a:pPr marL="158750" indent="0">
              <a:buNone/>
            </a:pPr>
            <a:endParaRPr lang="nl-BE"/>
          </a:p>
          <a:p>
            <a:pPr>
              <a:buNone/>
            </a:pPr>
            <a:r>
              <a:rPr lang="nl-BE" b="1" u="sng"/>
              <a:t>Instructie voor de hulpverlener</a:t>
            </a:r>
            <a:endParaRPr lang="nl-BE"/>
          </a:p>
          <a:p>
            <a:pPr>
              <a:buNone/>
            </a:pPr>
            <a:r>
              <a:rPr lang="nl-BE"/>
              <a:t>Ga na hoe de jongere rust en afleiding kan vinden. Doe dit aan de hand van de Categorie-</a:t>
            </a:r>
            <a:r>
              <a:rPr lang="nl-BE" err="1"/>
              <a:t>kaarten.Toon</a:t>
            </a:r>
            <a:r>
              <a:rPr lang="nl-BE"/>
              <a:t> alle kaarten en vraag aan de jongere er eerst een aantal uit te halen die niet bij de jongere passen. Laat daarna de jongere 3 tot 5 kaarten kiezen. Wanneer je op de kaart klikt, kan je naar een aparte slide gaan om de uitgekozen kaart uitgebreider te bespreken. Bespreek de uitgekozen kaarten en maak hier </a:t>
            </a:r>
            <a:r>
              <a:rPr lang="nl-BE" u="sng"/>
              <a:t>concrete acties</a:t>
            </a:r>
            <a:r>
              <a:rPr lang="nl-BE"/>
              <a:t> van. Het is belangrijk om de acties zo concreet mogelijk en makkelijk toepasbaar te maken en ervoor te zorgen dat de jongere alles dicht bij de hand heeft. Vb. Welke muziek zal de jongere luisteren?, Welke wandeling zal de jongere maken? …</a:t>
            </a:r>
            <a:endParaRPr lang="en-US"/>
          </a:p>
          <a:p>
            <a:pPr>
              <a:buNone/>
            </a:pPr>
            <a:r>
              <a:rPr lang="nl-BE"/>
              <a:t>Indien de jongere zelf nog aanvullingen heeft, naast deze categorieën kan dit uiteraard toegevoegd worden.</a:t>
            </a:r>
            <a:endParaRPr lang="en-US"/>
          </a:p>
          <a:p>
            <a:pPr>
              <a:buNone/>
            </a:pPr>
            <a:r>
              <a:rPr lang="nl-BE"/>
              <a:t>Tips: </a:t>
            </a:r>
            <a:endParaRPr lang="en-US"/>
          </a:p>
          <a:p>
            <a:pPr marL="285750" indent="-285750"/>
            <a:r>
              <a:rPr lang="nl-BE"/>
              <a:t>De kaart ‘gamen’ kan over zowel over online of elektronische games gaan, als over gezelschapsspelletjes. Ook gezelschapsspelletjes kunnen immers online gespeeld worden</a:t>
            </a:r>
            <a:endParaRPr lang="en-US"/>
          </a:p>
          <a:p>
            <a:pPr marL="285750" indent="-285750"/>
            <a:r>
              <a:rPr lang="nl-BE"/>
              <a:t>Bij de kaart ‘omgeving’ gaat het over een plek waar de jongere zich goed en/of veilig voelt. Dit hoeft niet de natuur of stad te zijn, dit kan bv. ook de eigen slaapkamer zijn. </a:t>
            </a:r>
            <a:endParaRPr lang="en-US"/>
          </a:p>
        </p:txBody>
      </p:sp>
    </p:spTree>
    <p:extLst>
      <p:ext uri="{BB962C8B-B14F-4D97-AF65-F5344CB8AC3E}">
        <p14:creationId xmlns:p14="http://schemas.microsoft.com/office/powerpoint/2010/main" val="9777721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nl-BE" b="1" u="sng"/>
              <a:t>Uitleg aan de jongere</a:t>
            </a:r>
            <a:r>
              <a:rPr lang="nl-BE" b="1"/>
              <a:t> </a:t>
            </a:r>
            <a:endParaRPr lang="nl-BE"/>
          </a:p>
          <a:p>
            <a:pPr>
              <a:buNone/>
            </a:pPr>
            <a:r>
              <a:rPr lang="nl-BE"/>
              <a:t>Stel dat je de golf ziet aankomen wat zou jij dan kunnen doen om de golf (of de impact ervan) kleiner te maken? Denk eens na over manieren die je rustiger kunnen maken of die voor afleiding zorgen. Deze kaarten (zie bijlage categorie-kaarten) kunnen je helpen om inspiratie uit te halen. </a:t>
            </a:r>
            <a:endParaRPr lang="en-US"/>
          </a:p>
          <a:p>
            <a:pPr marL="1200150" lvl="1" indent="-285750">
              <a:buChar char="•"/>
            </a:pPr>
            <a:r>
              <a:rPr lang="nl-BE"/>
              <a:t>Categorie sociale media (kan zowel content creëren zijn als content consumeren)</a:t>
            </a:r>
            <a:endParaRPr lang="en-US"/>
          </a:p>
          <a:p>
            <a:pPr marL="1200150" lvl="1" indent="-285750">
              <a:buChar char="•"/>
            </a:pPr>
            <a:r>
              <a:rPr lang="nl-BE"/>
              <a:t>Categorie shoppen </a:t>
            </a:r>
            <a:endParaRPr lang="en-US"/>
          </a:p>
          <a:p>
            <a:pPr marL="1200150" lvl="1" indent="-285750">
              <a:buChar char="•"/>
            </a:pPr>
            <a:r>
              <a:rPr lang="nl-BE"/>
              <a:t>Categorie muziek: welke muziek/</a:t>
            </a:r>
            <a:r>
              <a:rPr lang="nl-BE" err="1"/>
              <a:t>playlist</a:t>
            </a:r>
            <a:r>
              <a:rPr lang="nl-BE"/>
              <a:t> </a:t>
            </a:r>
            <a:endParaRPr lang="en-US"/>
          </a:p>
          <a:p>
            <a:pPr marL="1200150" lvl="1" indent="-285750">
              <a:buChar char="•"/>
            </a:pPr>
            <a:r>
              <a:rPr lang="nl-BE"/>
              <a:t>Categorie sport: fitness, dans, tennis, voetbal, skaten, zwemmen…. </a:t>
            </a:r>
            <a:endParaRPr lang="en-US"/>
          </a:p>
          <a:p>
            <a:pPr marL="1200150" lvl="1" indent="-285750">
              <a:buChar char="•"/>
            </a:pPr>
            <a:r>
              <a:rPr lang="nl-BE"/>
              <a:t>Categorie creativiteit: tekenen, schilderen, fotografie, schrijven, video </a:t>
            </a:r>
            <a:endParaRPr lang="en-US"/>
          </a:p>
          <a:p>
            <a:pPr marL="1200150" lvl="1" indent="-285750">
              <a:buChar char="•"/>
            </a:pPr>
            <a:r>
              <a:rPr lang="nl-BE"/>
              <a:t>Categorie bouwen en techniek </a:t>
            </a:r>
            <a:endParaRPr lang="en-US"/>
          </a:p>
          <a:p>
            <a:pPr marL="1200150" lvl="1" indent="-285750">
              <a:buChar char="•"/>
            </a:pPr>
            <a:r>
              <a:rPr lang="nl-BE"/>
              <a:t>Categorie foto en video </a:t>
            </a:r>
            <a:endParaRPr lang="en-US"/>
          </a:p>
          <a:p>
            <a:pPr marL="1200150" lvl="1" indent="-285750">
              <a:buChar char="•"/>
            </a:pPr>
            <a:r>
              <a:rPr lang="nl-BE"/>
              <a:t>Categorie ontspanning meditatie/ yoga/ ademhalingsoefeningen/ in bad  </a:t>
            </a:r>
            <a:endParaRPr lang="en-US"/>
          </a:p>
          <a:p>
            <a:pPr marL="1200150" lvl="1" indent="-285750">
              <a:buChar char="•"/>
            </a:pPr>
            <a:r>
              <a:rPr lang="nl-BE"/>
              <a:t>Categorie films/series/foto’s </a:t>
            </a:r>
            <a:endParaRPr lang="en-US"/>
          </a:p>
          <a:p>
            <a:pPr marL="1200150" lvl="1" indent="-285750">
              <a:buChar char="•"/>
            </a:pPr>
            <a:r>
              <a:rPr lang="nl-BE"/>
              <a:t>Categorie huisdieren/dieren</a:t>
            </a:r>
            <a:endParaRPr lang="en-US"/>
          </a:p>
          <a:p>
            <a:pPr marL="1200150" lvl="1" indent="-285750">
              <a:buChar char="•"/>
            </a:pPr>
            <a:r>
              <a:rPr lang="nl-BE"/>
              <a:t>Categorie lezen </a:t>
            </a:r>
            <a:endParaRPr lang="en-US"/>
          </a:p>
          <a:p>
            <a:pPr marL="1200150" lvl="1" indent="-285750">
              <a:buChar char="•"/>
            </a:pPr>
            <a:r>
              <a:rPr lang="nl-BE"/>
              <a:t>Categorie gamen</a:t>
            </a:r>
            <a:endParaRPr lang="en-US"/>
          </a:p>
          <a:p>
            <a:pPr marL="1200150" lvl="1" indent="-285750">
              <a:buChar char="•"/>
            </a:pPr>
            <a:r>
              <a:rPr lang="nl-BE"/>
              <a:t>Categorie sociaal: afspreken met vrienden </a:t>
            </a:r>
            <a:endParaRPr lang="en-US"/>
          </a:p>
          <a:p>
            <a:pPr marL="1200150" lvl="1" indent="-285750">
              <a:buChar char="•"/>
            </a:pPr>
            <a:r>
              <a:rPr lang="nl-BE"/>
              <a:t>Categorie omgeving: natuur, stad, … </a:t>
            </a:r>
            <a:endParaRPr lang="en-US"/>
          </a:p>
          <a:p>
            <a:pPr marL="158750" indent="0">
              <a:buNone/>
            </a:pPr>
            <a:endParaRPr lang="nl-BE"/>
          </a:p>
          <a:p>
            <a:pPr>
              <a:buNone/>
            </a:pPr>
            <a:r>
              <a:rPr lang="nl-BE" b="1" u="sng"/>
              <a:t>Instructie voor de hulpverlener</a:t>
            </a:r>
            <a:endParaRPr lang="nl-BE"/>
          </a:p>
          <a:p>
            <a:pPr>
              <a:buNone/>
            </a:pPr>
            <a:r>
              <a:rPr lang="nl-BE"/>
              <a:t>Ga na hoe de jongere rust en afleiding kan vinden. Doe dit aan de hand van de Categorie-</a:t>
            </a:r>
            <a:r>
              <a:rPr lang="nl-BE" err="1"/>
              <a:t>kaarten.Toon</a:t>
            </a:r>
            <a:r>
              <a:rPr lang="nl-BE"/>
              <a:t> alle kaarten en vraag aan de jongere er eerst een aantal uit te halen die niet bij de jongere passen. Laat daarna de jongere 3 tot 5 kaarten kiezen. Wanneer je op de kaart klikt, kan je naar een aparte slide gaan om de uitgekozen kaart uitgebreider te bespreken. Bespreek de uitgekozen kaarten en maak hier </a:t>
            </a:r>
            <a:r>
              <a:rPr lang="nl-BE" u="sng"/>
              <a:t>concrete acties</a:t>
            </a:r>
            <a:r>
              <a:rPr lang="nl-BE"/>
              <a:t> van. Het is belangrijk om de acties zo concreet mogelijk en makkelijk toepasbaar te maken en ervoor te zorgen dat de jongere alles dicht bij de hand heeft. Vb. Welke muziek zal de jongere luisteren?, Welke wandeling zal de jongere maken? …</a:t>
            </a:r>
            <a:endParaRPr lang="en-US"/>
          </a:p>
          <a:p>
            <a:pPr>
              <a:buNone/>
            </a:pPr>
            <a:r>
              <a:rPr lang="nl-BE"/>
              <a:t>Indien de jongere zelf nog aanvullingen heeft, naast deze categorieën kan dit uiteraard toegevoegd worden.</a:t>
            </a:r>
            <a:endParaRPr lang="en-US"/>
          </a:p>
          <a:p>
            <a:pPr>
              <a:buNone/>
            </a:pPr>
            <a:r>
              <a:rPr lang="nl-BE"/>
              <a:t>Tips: </a:t>
            </a:r>
            <a:endParaRPr lang="en-US"/>
          </a:p>
          <a:p>
            <a:pPr marL="285750" indent="-285750">
              <a:buChar char="•"/>
            </a:pPr>
            <a:r>
              <a:rPr lang="nl-BE"/>
              <a:t>De kaart ‘gamen’ kan over zowel over online of elektronische games gaan, als over gezelschapsspelletjes. Ook gezelschapsspelletjes kunnen immers online gespeeld worden</a:t>
            </a:r>
            <a:endParaRPr lang="en-US"/>
          </a:p>
          <a:p>
            <a:pPr marL="285750" indent="-285750">
              <a:buChar char="•"/>
            </a:pPr>
            <a:r>
              <a:rPr lang="nl-BE"/>
              <a:t>Bij de kaart ‘omgeving’ gaat het over een plek waar de jongere zich goed en/of veilig voelt. Dit hoeft niet de natuur of stad te zijn, dit kan bv. ook de eigen slaapkamer zijn. </a:t>
            </a:r>
            <a:endParaRPr lang="nl-NL"/>
          </a:p>
        </p:txBody>
      </p:sp>
    </p:spTree>
    <p:extLst>
      <p:ext uri="{BB962C8B-B14F-4D97-AF65-F5344CB8AC3E}">
        <p14:creationId xmlns:p14="http://schemas.microsoft.com/office/powerpoint/2010/main" val="2407822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en-US" dirty="0" err="1">
                <a:latin typeface="Calibri"/>
                <a:cs typeface="Calibri"/>
              </a:rPr>
              <a:t>Wanneer</a:t>
            </a:r>
            <a:r>
              <a:rPr lang="en-US" dirty="0">
                <a:latin typeface="Calibri"/>
                <a:cs typeface="Calibri"/>
              </a:rPr>
              <a:t> je op de </a:t>
            </a:r>
            <a:r>
              <a:rPr lang="en-US" dirty="0" err="1">
                <a:latin typeface="Calibri"/>
                <a:cs typeface="Calibri"/>
              </a:rPr>
              <a:t>pijl</a:t>
            </a:r>
            <a:r>
              <a:rPr lang="en-US" dirty="0">
                <a:latin typeface="Calibri"/>
                <a:cs typeface="Calibri"/>
              </a:rPr>
              <a:t> </a:t>
            </a:r>
            <a:r>
              <a:rPr lang="en-US" dirty="0" err="1">
                <a:latin typeface="Calibri"/>
                <a:cs typeface="Calibri"/>
              </a:rPr>
              <a:t>klikt</a:t>
            </a:r>
            <a:r>
              <a:rPr lang="en-US" dirty="0">
                <a:latin typeface="Calibri"/>
                <a:cs typeface="Calibri"/>
              </a:rPr>
              <a:t>, ga je </a:t>
            </a:r>
            <a:r>
              <a:rPr lang="en-US" dirty="0" err="1">
                <a:latin typeface="Calibri"/>
                <a:cs typeface="Calibri"/>
              </a:rPr>
              <a:t>terug</a:t>
            </a:r>
            <a:r>
              <a:rPr lang="en-US" dirty="0">
                <a:latin typeface="Calibri"/>
                <a:cs typeface="Calibri"/>
              </a:rPr>
              <a:t> </a:t>
            </a:r>
            <a:r>
              <a:rPr lang="en-US" dirty="0" err="1">
                <a:latin typeface="Calibri"/>
                <a:cs typeface="Calibri"/>
              </a:rPr>
              <a:t>naar</a:t>
            </a:r>
            <a:r>
              <a:rPr lang="en-US" dirty="0">
                <a:latin typeface="Calibri"/>
                <a:cs typeface="Calibri"/>
              </a:rPr>
              <a:t> de </a:t>
            </a:r>
            <a:r>
              <a:rPr lang="en-US" dirty="0" err="1">
                <a:latin typeface="Calibri"/>
                <a:cs typeface="Calibri"/>
              </a:rPr>
              <a:t>overzichtslide</a:t>
            </a:r>
          </a:p>
        </p:txBody>
      </p:sp>
    </p:spTree>
    <p:extLst>
      <p:ext uri="{BB962C8B-B14F-4D97-AF65-F5344CB8AC3E}">
        <p14:creationId xmlns:p14="http://schemas.microsoft.com/office/powerpoint/2010/main" val="2756113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en-US" err="1"/>
              <a:t>Wanneer</a:t>
            </a:r>
            <a:r>
              <a:rPr lang="en-US" dirty="0"/>
              <a:t> je op de </a:t>
            </a:r>
            <a:r>
              <a:rPr lang="en-US" err="1"/>
              <a:t>pijl</a:t>
            </a:r>
            <a:r>
              <a:rPr lang="en-US" dirty="0"/>
              <a:t> </a:t>
            </a:r>
            <a:r>
              <a:rPr lang="en-US" err="1"/>
              <a:t>klikt</a:t>
            </a:r>
            <a:r>
              <a:rPr lang="en-US"/>
              <a:t>, ga je terug naar de overzichtslide</a:t>
            </a:r>
            <a:endParaRPr lang="en-US" dirty="0"/>
          </a:p>
        </p:txBody>
      </p:sp>
    </p:spTree>
    <p:extLst>
      <p:ext uri="{BB962C8B-B14F-4D97-AF65-F5344CB8AC3E}">
        <p14:creationId xmlns:p14="http://schemas.microsoft.com/office/powerpoint/2010/main" val="19022335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en-US" err="1"/>
              <a:t>Wanneer</a:t>
            </a:r>
            <a:r>
              <a:rPr lang="en-US" dirty="0"/>
              <a:t> je op de </a:t>
            </a:r>
            <a:r>
              <a:rPr lang="en-US" err="1"/>
              <a:t>pijl</a:t>
            </a:r>
            <a:r>
              <a:rPr lang="en-US" dirty="0"/>
              <a:t> </a:t>
            </a:r>
            <a:r>
              <a:rPr lang="en-US" err="1"/>
              <a:t>klikt</a:t>
            </a:r>
            <a:r>
              <a:rPr lang="en-US"/>
              <a:t>, ga je terug naar de overzichtslide </a:t>
            </a:r>
            <a:endParaRPr lang="en-US" dirty="0"/>
          </a:p>
        </p:txBody>
      </p:sp>
    </p:spTree>
    <p:extLst>
      <p:ext uri="{BB962C8B-B14F-4D97-AF65-F5344CB8AC3E}">
        <p14:creationId xmlns:p14="http://schemas.microsoft.com/office/powerpoint/2010/main" val="33374260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en-US" err="1"/>
              <a:t>Wanneer</a:t>
            </a:r>
            <a:r>
              <a:rPr lang="en-US" dirty="0"/>
              <a:t> je op de </a:t>
            </a:r>
            <a:r>
              <a:rPr lang="en-US" err="1"/>
              <a:t>pijl</a:t>
            </a:r>
            <a:r>
              <a:rPr lang="en-US" dirty="0"/>
              <a:t> </a:t>
            </a:r>
            <a:r>
              <a:rPr lang="en-US" err="1"/>
              <a:t>klikt</a:t>
            </a:r>
            <a:r>
              <a:rPr lang="en-US"/>
              <a:t>, ga je terug naar de overzichtslide </a:t>
            </a:r>
            <a:endParaRPr lang="en-US" dirty="0"/>
          </a:p>
        </p:txBody>
      </p:sp>
    </p:spTree>
    <p:extLst>
      <p:ext uri="{BB962C8B-B14F-4D97-AF65-F5344CB8AC3E}">
        <p14:creationId xmlns:p14="http://schemas.microsoft.com/office/powerpoint/2010/main" val="1938926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en-US" err="1"/>
              <a:t>Wanneer</a:t>
            </a:r>
            <a:r>
              <a:rPr lang="en-US" dirty="0"/>
              <a:t> je op de </a:t>
            </a:r>
            <a:r>
              <a:rPr lang="en-US" err="1"/>
              <a:t>pijl</a:t>
            </a:r>
            <a:r>
              <a:rPr lang="en-US" dirty="0"/>
              <a:t> </a:t>
            </a:r>
            <a:r>
              <a:rPr lang="en-US" err="1"/>
              <a:t>klikt</a:t>
            </a:r>
            <a:r>
              <a:rPr lang="en-US"/>
              <a:t>, ga je terug naar de overzichtslide </a:t>
            </a:r>
            <a:endParaRPr lang="en-US" dirty="0"/>
          </a:p>
        </p:txBody>
      </p:sp>
    </p:spTree>
    <p:extLst>
      <p:ext uri="{BB962C8B-B14F-4D97-AF65-F5344CB8AC3E}">
        <p14:creationId xmlns:p14="http://schemas.microsoft.com/office/powerpoint/2010/main" val="7331696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en-US" err="1"/>
              <a:t>Wanneer</a:t>
            </a:r>
            <a:r>
              <a:rPr lang="en-US" dirty="0"/>
              <a:t> je op de </a:t>
            </a:r>
            <a:r>
              <a:rPr lang="en-US" err="1"/>
              <a:t>pijl</a:t>
            </a:r>
            <a:r>
              <a:rPr lang="en-US" dirty="0"/>
              <a:t> </a:t>
            </a:r>
            <a:r>
              <a:rPr lang="en-US" err="1"/>
              <a:t>klikt</a:t>
            </a:r>
            <a:r>
              <a:rPr lang="en-US"/>
              <a:t>, ga je terug naar de overzichtslide </a:t>
            </a:r>
            <a:endParaRPr lang="en-US" dirty="0"/>
          </a:p>
        </p:txBody>
      </p:sp>
    </p:spTree>
    <p:extLst>
      <p:ext uri="{BB962C8B-B14F-4D97-AF65-F5344CB8AC3E}">
        <p14:creationId xmlns:p14="http://schemas.microsoft.com/office/powerpoint/2010/main" val="21974794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en-US" err="1"/>
              <a:t>Wanneer</a:t>
            </a:r>
            <a:r>
              <a:rPr lang="en-US" dirty="0"/>
              <a:t> je op de </a:t>
            </a:r>
            <a:r>
              <a:rPr lang="en-US" err="1"/>
              <a:t>pijl</a:t>
            </a:r>
            <a:r>
              <a:rPr lang="en-US" dirty="0"/>
              <a:t> </a:t>
            </a:r>
            <a:r>
              <a:rPr lang="en-US" err="1"/>
              <a:t>klikt</a:t>
            </a:r>
            <a:r>
              <a:rPr lang="en-US"/>
              <a:t>, ga je terug naar de overzichtslide </a:t>
            </a:r>
            <a:endParaRPr lang="en-US" dirty="0"/>
          </a:p>
        </p:txBody>
      </p:sp>
    </p:spTree>
    <p:extLst>
      <p:ext uri="{BB962C8B-B14F-4D97-AF65-F5344CB8AC3E}">
        <p14:creationId xmlns:p14="http://schemas.microsoft.com/office/powerpoint/2010/main" val="18354077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en-US" dirty="0" err="1"/>
              <a:t>Wanneer</a:t>
            </a:r>
            <a:r>
              <a:rPr lang="en-US" dirty="0"/>
              <a:t> je op de </a:t>
            </a:r>
            <a:r>
              <a:rPr lang="en-US" dirty="0" err="1"/>
              <a:t>pijl</a:t>
            </a:r>
            <a:r>
              <a:rPr lang="en-US" dirty="0"/>
              <a:t> </a:t>
            </a:r>
            <a:r>
              <a:rPr lang="en-US" dirty="0" err="1"/>
              <a:t>klikt</a:t>
            </a:r>
            <a:r>
              <a:rPr lang="en-US" dirty="0"/>
              <a:t>, ga je </a:t>
            </a:r>
            <a:r>
              <a:rPr lang="en-US" dirty="0" err="1"/>
              <a:t>terug</a:t>
            </a:r>
            <a:r>
              <a:rPr lang="en-US" dirty="0"/>
              <a:t> </a:t>
            </a:r>
            <a:r>
              <a:rPr lang="en-US" dirty="0" err="1"/>
              <a:t>naar</a:t>
            </a:r>
            <a:r>
              <a:rPr lang="en-US" dirty="0"/>
              <a:t> de </a:t>
            </a:r>
            <a:r>
              <a:rPr lang="en-US" dirty="0" err="1"/>
              <a:t>overzichtslide</a:t>
            </a:r>
            <a:r>
              <a:rPr lang="en-US" dirty="0"/>
              <a:t> </a:t>
            </a:r>
          </a:p>
        </p:txBody>
      </p:sp>
    </p:spTree>
    <p:extLst>
      <p:ext uri="{BB962C8B-B14F-4D97-AF65-F5344CB8AC3E}">
        <p14:creationId xmlns:p14="http://schemas.microsoft.com/office/powerpoint/2010/main" val="17823610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en-US" dirty="0" err="1"/>
              <a:t>Wanneer</a:t>
            </a:r>
            <a:r>
              <a:rPr lang="en-US" dirty="0"/>
              <a:t> je op de </a:t>
            </a:r>
            <a:r>
              <a:rPr lang="en-US" dirty="0" err="1"/>
              <a:t>pijl</a:t>
            </a:r>
            <a:r>
              <a:rPr lang="en-US" dirty="0"/>
              <a:t> </a:t>
            </a:r>
            <a:r>
              <a:rPr lang="en-US" dirty="0" err="1"/>
              <a:t>klikt</a:t>
            </a:r>
            <a:r>
              <a:rPr lang="en-US" dirty="0"/>
              <a:t>, ga je </a:t>
            </a:r>
            <a:r>
              <a:rPr lang="en-US" dirty="0" err="1"/>
              <a:t>terug</a:t>
            </a:r>
            <a:r>
              <a:rPr lang="en-US" dirty="0"/>
              <a:t> </a:t>
            </a:r>
            <a:r>
              <a:rPr lang="en-US" dirty="0" err="1"/>
              <a:t>naar</a:t>
            </a:r>
            <a:r>
              <a:rPr lang="en-US" dirty="0"/>
              <a:t> de </a:t>
            </a:r>
            <a:r>
              <a:rPr lang="en-US" dirty="0" err="1"/>
              <a:t>overzichtslide</a:t>
            </a:r>
            <a:r>
              <a:rPr lang="en-US" dirty="0"/>
              <a:t> </a:t>
            </a:r>
          </a:p>
        </p:txBody>
      </p:sp>
    </p:spTree>
    <p:extLst>
      <p:ext uri="{BB962C8B-B14F-4D97-AF65-F5344CB8AC3E}">
        <p14:creationId xmlns:p14="http://schemas.microsoft.com/office/powerpoint/2010/main" val="13237098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en-US" err="1"/>
              <a:t>Wanneer</a:t>
            </a:r>
            <a:r>
              <a:rPr lang="en-US" dirty="0"/>
              <a:t> je op de </a:t>
            </a:r>
            <a:r>
              <a:rPr lang="en-US" err="1"/>
              <a:t>pijl</a:t>
            </a:r>
            <a:r>
              <a:rPr lang="en-US" dirty="0"/>
              <a:t> </a:t>
            </a:r>
            <a:r>
              <a:rPr lang="en-US" err="1"/>
              <a:t>klikt</a:t>
            </a:r>
            <a:r>
              <a:rPr lang="en-US"/>
              <a:t>, ga je terug naar de overzichtslide </a:t>
            </a:r>
            <a:endParaRPr lang="en-US" dirty="0"/>
          </a:p>
        </p:txBody>
      </p:sp>
    </p:spTree>
    <p:extLst>
      <p:ext uri="{BB962C8B-B14F-4D97-AF65-F5344CB8AC3E}">
        <p14:creationId xmlns:p14="http://schemas.microsoft.com/office/powerpoint/2010/main" val="20714487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en-US" dirty="0" err="1"/>
              <a:t>Wanneer</a:t>
            </a:r>
            <a:r>
              <a:rPr lang="en-US" dirty="0"/>
              <a:t> je op de </a:t>
            </a:r>
            <a:r>
              <a:rPr lang="en-US" dirty="0" err="1"/>
              <a:t>pijl</a:t>
            </a:r>
            <a:r>
              <a:rPr lang="en-US" dirty="0"/>
              <a:t> </a:t>
            </a:r>
            <a:r>
              <a:rPr lang="en-US" dirty="0" err="1"/>
              <a:t>klikt</a:t>
            </a:r>
            <a:r>
              <a:rPr lang="en-US"/>
              <a:t>, ga je terug naar de overzichtslide </a:t>
            </a:r>
            <a:endParaRPr lang="en-US" dirty="0"/>
          </a:p>
        </p:txBody>
      </p:sp>
    </p:spTree>
    <p:extLst>
      <p:ext uri="{BB962C8B-B14F-4D97-AF65-F5344CB8AC3E}">
        <p14:creationId xmlns:p14="http://schemas.microsoft.com/office/powerpoint/2010/main" val="35976694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en-US" err="1"/>
              <a:t>Wanneer</a:t>
            </a:r>
            <a:r>
              <a:rPr lang="en-US" dirty="0"/>
              <a:t> je op de </a:t>
            </a:r>
            <a:r>
              <a:rPr lang="en-US" err="1"/>
              <a:t>pijl</a:t>
            </a:r>
            <a:r>
              <a:rPr lang="en-US" dirty="0"/>
              <a:t> </a:t>
            </a:r>
            <a:r>
              <a:rPr lang="en-US" err="1"/>
              <a:t>klikt</a:t>
            </a:r>
            <a:r>
              <a:rPr lang="en-US"/>
              <a:t>, ga je terug naar de overzichtslide </a:t>
            </a:r>
            <a:endParaRPr lang="en-US" dirty="0"/>
          </a:p>
        </p:txBody>
      </p:sp>
    </p:spTree>
    <p:extLst>
      <p:ext uri="{BB962C8B-B14F-4D97-AF65-F5344CB8AC3E}">
        <p14:creationId xmlns:p14="http://schemas.microsoft.com/office/powerpoint/2010/main" val="5917936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en-US" dirty="0" err="1"/>
              <a:t>Wanneer</a:t>
            </a:r>
            <a:r>
              <a:rPr lang="en-US" dirty="0"/>
              <a:t> je op de </a:t>
            </a:r>
            <a:r>
              <a:rPr lang="en-US" dirty="0" err="1"/>
              <a:t>pijl</a:t>
            </a:r>
            <a:r>
              <a:rPr lang="en-US" dirty="0"/>
              <a:t> </a:t>
            </a:r>
            <a:r>
              <a:rPr lang="en-US" dirty="0" err="1"/>
              <a:t>klikt</a:t>
            </a:r>
            <a:r>
              <a:rPr lang="en-US" dirty="0"/>
              <a:t>, ga je </a:t>
            </a:r>
            <a:r>
              <a:rPr lang="en-US" dirty="0" err="1"/>
              <a:t>terug</a:t>
            </a:r>
            <a:r>
              <a:rPr lang="en-US" dirty="0"/>
              <a:t> </a:t>
            </a:r>
            <a:r>
              <a:rPr lang="en-US" dirty="0" err="1"/>
              <a:t>naar</a:t>
            </a:r>
            <a:r>
              <a:rPr lang="en-US" dirty="0"/>
              <a:t> de </a:t>
            </a:r>
            <a:r>
              <a:rPr lang="en-US" dirty="0" err="1"/>
              <a:t>overzichtslide</a:t>
            </a:r>
            <a:r>
              <a:rPr lang="en-US" dirty="0"/>
              <a:t> </a:t>
            </a:r>
          </a:p>
        </p:txBody>
      </p:sp>
    </p:spTree>
    <p:extLst>
      <p:ext uri="{BB962C8B-B14F-4D97-AF65-F5344CB8AC3E}">
        <p14:creationId xmlns:p14="http://schemas.microsoft.com/office/powerpoint/2010/main" val="13373350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en-US" err="1"/>
              <a:t>Wanneer</a:t>
            </a:r>
            <a:r>
              <a:rPr lang="en-US" dirty="0"/>
              <a:t> je op de </a:t>
            </a:r>
            <a:r>
              <a:rPr lang="en-US" err="1"/>
              <a:t>pijl</a:t>
            </a:r>
            <a:r>
              <a:rPr lang="en-US" dirty="0"/>
              <a:t> </a:t>
            </a:r>
            <a:r>
              <a:rPr lang="en-US" err="1"/>
              <a:t>klikt</a:t>
            </a:r>
            <a:r>
              <a:rPr lang="en-US"/>
              <a:t>, ga je terug naar de overzichtslide </a:t>
            </a:r>
            <a:endParaRPr lang="en-US" dirty="0"/>
          </a:p>
        </p:txBody>
      </p:sp>
    </p:spTree>
    <p:extLst>
      <p:ext uri="{BB962C8B-B14F-4D97-AF65-F5344CB8AC3E}">
        <p14:creationId xmlns:p14="http://schemas.microsoft.com/office/powerpoint/2010/main" val="17862762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a:buNone/>
            </a:pPr>
            <a:r>
              <a:rPr lang="en-US" err="1"/>
              <a:t>Wanneer</a:t>
            </a:r>
            <a:r>
              <a:rPr lang="en-US" dirty="0"/>
              <a:t> je op de </a:t>
            </a:r>
            <a:r>
              <a:rPr lang="en-US" err="1"/>
              <a:t>pijl</a:t>
            </a:r>
            <a:r>
              <a:rPr lang="en-US" dirty="0"/>
              <a:t> </a:t>
            </a:r>
            <a:r>
              <a:rPr lang="en-US" err="1"/>
              <a:t>klikt</a:t>
            </a:r>
            <a:r>
              <a:rPr lang="en-US"/>
              <a:t>, ga je terug naar de overzichtslide </a:t>
            </a:r>
            <a:endParaRPr lang="en-US" dirty="0"/>
          </a:p>
        </p:txBody>
      </p:sp>
    </p:spTree>
    <p:extLst>
      <p:ext uri="{BB962C8B-B14F-4D97-AF65-F5344CB8AC3E}">
        <p14:creationId xmlns:p14="http://schemas.microsoft.com/office/powerpoint/2010/main" val="9673636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endParaRPr lang="nl-BE"/>
          </a:p>
        </p:txBody>
      </p:sp>
    </p:spTree>
    <p:extLst>
      <p:ext uri="{BB962C8B-B14F-4D97-AF65-F5344CB8AC3E}">
        <p14:creationId xmlns:p14="http://schemas.microsoft.com/office/powerpoint/2010/main" val="780399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ckground">
  <p:cSld name="BLANK_1_1_1_1_1_1_1_1_1_1_1">
    <p:spTree>
      <p:nvGrpSpPr>
        <p:cNvPr id="1" name="Shape 254"/>
        <p:cNvGrpSpPr/>
        <p:nvPr/>
      </p:nvGrpSpPr>
      <p:grpSpPr>
        <a:xfrm>
          <a:off x="0" y="0"/>
          <a:ext cx="0" cy="0"/>
          <a:chOff x="0" y="0"/>
          <a:chExt cx="0" cy="0"/>
        </a:xfrm>
      </p:grpSpPr>
      <p:pic>
        <p:nvPicPr>
          <p:cNvPr id="255" name="Google Shape;255;p33"/>
          <p:cNvPicPr preferRelativeResize="0"/>
          <p:nvPr/>
        </p:nvPicPr>
        <p:blipFill>
          <a:blip r:embed="rId2">
            <a:alphaModFix/>
          </a:blip>
          <a:stretch>
            <a:fillRect/>
          </a:stretch>
        </p:blipFill>
        <p:spPr>
          <a:xfrm>
            <a:off x="25" y="0"/>
            <a:ext cx="9144000" cy="51435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ackground 1">
  <p:cSld name="BLANK_1_1_1_1_1_1_1_1_1_1_1_1">
    <p:spTree>
      <p:nvGrpSpPr>
        <p:cNvPr id="1" name="Shape 256"/>
        <p:cNvGrpSpPr/>
        <p:nvPr/>
      </p:nvGrpSpPr>
      <p:grpSpPr>
        <a:xfrm>
          <a:off x="0" y="0"/>
          <a:ext cx="0" cy="0"/>
          <a:chOff x="0" y="0"/>
          <a:chExt cx="0" cy="0"/>
        </a:xfrm>
      </p:grpSpPr>
      <p:pic>
        <p:nvPicPr>
          <p:cNvPr id="257" name="Google Shape;257;p34"/>
          <p:cNvPicPr preferRelativeResize="0"/>
          <p:nvPr/>
        </p:nvPicPr>
        <p:blipFill>
          <a:blip r:embed="rId2">
            <a:alphaModFix/>
          </a:blip>
          <a:stretch>
            <a:fillRect/>
          </a:stretch>
        </p:blipFill>
        <p:spPr>
          <a:xfrm>
            <a:off x="0" y="0"/>
            <a:ext cx="9144000" cy="51435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ckground 3">
  <p:cSld name="BLANK_1_1_1_1_1_1_1_1_1_1_1_1_1_1">
    <p:spTree>
      <p:nvGrpSpPr>
        <p:cNvPr id="1" name="Shape 260"/>
        <p:cNvGrpSpPr/>
        <p:nvPr/>
      </p:nvGrpSpPr>
      <p:grpSpPr>
        <a:xfrm>
          <a:off x="0" y="0"/>
          <a:ext cx="0" cy="0"/>
          <a:chOff x="0" y="0"/>
          <a:chExt cx="0" cy="0"/>
        </a:xfrm>
      </p:grpSpPr>
      <p:pic>
        <p:nvPicPr>
          <p:cNvPr id="261" name="Google Shape;261;p36"/>
          <p:cNvPicPr preferRelativeResize="0"/>
          <p:nvPr/>
        </p:nvPicPr>
        <p:blipFill>
          <a:blip r:embed="rId2">
            <a:alphaModFix/>
          </a:blip>
          <a:stretch>
            <a:fillRect/>
          </a:stretch>
        </p:blipFill>
        <p:spPr>
          <a:xfrm flipH="1">
            <a:off x="0" y="0"/>
            <a:ext cx="9143997" cy="5143501"/>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4">
  <p:cSld name="BLANK_1_1_1_1_1_1_1_1_1_1_1_1_2">
    <p:spTree>
      <p:nvGrpSpPr>
        <p:cNvPr id="1" name="Shape 262"/>
        <p:cNvGrpSpPr/>
        <p:nvPr/>
      </p:nvGrpSpPr>
      <p:grpSpPr>
        <a:xfrm>
          <a:off x="0" y="0"/>
          <a:ext cx="0" cy="0"/>
          <a:chOff x="0" y="0"/>
          <a:chExt cx="0" cy="0"/>
        </a:xfrm>
      </p:grpSpPr>
      <p:pic>
        <p:nvPicPr>
          <p:cNvPr id="263" name="Google Shape;263;p37"/>
          <p:cNvPicPr preferRelativeResize="0"/>
          <p:nvPr/>
        </p:nvPicPr>
        <p:blipFill>
          <a:blip r:embed="rId2">
            <a:alphaModFix/>
          </a:blip>
          <a:stretch>
            <a:fillRect/>
          </a:stretch>
        </p:blipFill>
        <p:spPr>
          <a:xfrm flipH="1">
            <a:off x="0" y="0"/>
            <a:ext cx="9144000" cy="51435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dpi="0" rotWithShape="1">
          <a:blip r:embed="rId7">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Prata"/>
              <a:buNone/>
              <a:defRPr sz="2800" b="1">
                <a:solidFill>
                  <a:schemeClr val="dk1"/>
                </a:solidFill>
                <a:latin typeface="Prata"/>
                <a:ea typeface="Prata"/>
                <a:cs typeface="Prata"/>
                <a:sym typeface="Prata"/>
              </a:defRPr>
            </a:lvl1pPr>
            <a:lvl2pPr lvl="1">
              <a:spcBef>
                <a:spcPts val="0"/>
              </a:spcBef>
              <a:spcAft>
                <a:spcPts val="0"/>
              </a:spcAft>
              <a:buClr>
                <a:schemeClr val="dk1"/>
              </a:buClr>
              <a:buSzPts val="2800"/>
              <a:buFont typeface="Prata"/>
              <a:buNone/>
              <a:defRPr sz="2800" b="1">
                <a:solidFill>
                  <a:schemeClr val="dk1"/>
                </a:solidFill>
                <a:latin typeface="Prata"/>
                <a:ea typeface="Prata"/>
                <a:cs typeface="Prata"/>
                <a:sym typeface="Prata"/>
              </a:defRPr>
            </a:lvl2pPr>
            <a:lvl3pPr lvl="2">
              <a:spcBef>
                <a:spcPts val="0"/>
              </a:spcBef>
              <a:spcAft>
                <a:spcPts val="0"/>
              </a:spcAft>
              <a:buClr>
                <a:schemeClr val="dk1"/>
              </a:buClr>
              <a:buSzPts val="2800"/>
              <a:buFont typeface="Prata"/>
              <a:buNone/>
              <a:defRPr sz="2800" b="1">
                <a:solidFill>
                  <a:schemeClr val="dk1"/>
                </a:solidFill>
                <a:latin typeface="Prata"/>
                <a:ea typeface="Prata"/>
                <a:cs typeface="Prata"/>
                <a:sym typeface="Prata"/>
              </a:defRPr>
            </a:lvl3pPr>
            <a:lvl4pPr lvl="3">
              <a:spcBef>
                <a:spcPts val="0"/>
              </a:spcBef>
              <a:spcAft>
                <a:spcPts val="0"/>
              </a:spcAft>
              <a:buClr>
                <a:schemeClr val="dk1"/>
              </a:buClr>
              <a:buSzPts val="2800"/>
              <a:buFont typeface="Prata"/>
              <a:buNone/>
              <a:defRPr sz="2800" b="1">
                <a:solidFill>
                  <a:schemeClr val="dk1"/>
                </a:solidFill>
                <a:latin typeface="Prata"/>
                <a:ea typeface="Prata"/>
                <a:cs typeface="Prata"/>
                <a:sym typeface="Prata"/>
              </a:defRPr>
            </a:lvl4pPr>
            <a:lvl5pPr lvl="4">
              <a:spcBef>
                <a:spcPts val="0"/>
              </a:spcBef>
              <a:spcAft>
                <a:spcPts val="0"/>
              </a:spcAft>
              <a:buClr>
                <a:schemeClr val="dk1"/>
              </a:buClr>
              <a:buSzPts val="2800"/>
              <a:buFont typeface="Prata"/>
              <a:buNone/>
              <a:defRPr sz="2800" b="1">
                <a:solidFill>
                  <a:schemeClr val="dk1"/>
                </a:solidFill>
                <a:latin typeface="Prata"/>
                <a:ea typeface="Prata"/>
                <a:cs typeface="Prata"/>
                <a:sym typeface="Prata"/>
              </a:defRPr>
            </a:lvl5pPr>
            <a:lvl6pPr lvl="5">
              <a:spcBef>
                <a:spcPts val="0"/>
              </a:spcBef>
              <a:spcAft>
                <a:spcPts val="0"/>
              </a:spcAft>
              <a:buClr>
                <a:schemeClr val="dk1"/>
              </a:buClr>
              <a:buSzPts val="2800"/>
              <a:buFont typeface="Prata"/>
              <a:buNone/>
              <a:defRPr sz="2800" b="1">
                <a:solidFill>
                  <a:schemeClr val="dk1"/>
                </a:solidFill>
                <a:latin typeface="Prata"/>
                <a:ea typeface="Prata"/>
                <a:cs typeface="Prata"/>
                <a:sym typeface="Prata"/>
              </a:defRPr>
            </a:lvl6pPr>
            <a:lvl7pPr lvl="6">
              <a:spcBef>
                <a:spcPts val="0"/>
              </a:spcBef>
              <a:spcAft>
                <a:spcPts val="0"/>
              </a:spcAft>
              <a:buClr>
                <a:schemeClr val="dk1"/>
              </a:buClr>
              <a:buSzPts val="2800"/>
              <a:buFont typeface="Prata"/>
              <a:buNone/>
              <a:defRPr sz="2800" b="1">
                <a:solidFill>
                  <a:schemeClr val="dk1"/>
                </a:solidFill>
                <a:latin typeface="Prata"/>
                <a:ea typeface="Prata"/>
                <a:cs typeface="Prata"/>
                <a:sym typeface="Prata"/>
              </a:defRPr>
            </a:lvl7pPr>
            <a:lvl8pPr lvl="7">
              <a:spcBef>
                <a:spcPts val="0"/>
              </a:spcBef>
              <a:spcAft>
                <a:spcPts val="0"/>
              </a:spcAft>
              <a:buClr>
                <a:schemeClr val="dk1"/>
              </a:buClr>
              <a:buSzPts val="2800"/>
              <a:buFont typeface="Prata"/>
              <a:buNone/>
              <a:defRPr sz="2800" b="1">
                <a:solidFill>
                  <a:schemeClr val="dk1"/>
                </a:solidFill>
                <a:latin typeface="Prata"/>
                <a:ea typeface="Prata"/>
                <a:cs typeface="Prata"/>
                <a:sym typeface="Prata"/>
              </a:defRPr>
            </a:lvl8pPr>
            <a:lvl9pPr lvl="8">
              <a:spcBef>
                <a:spcPts val="0"/>
              </a:spcBef>
              <a:spcAft>
                <a:spcPts val="0"/>
              </a:spcAft>
              <a:buClr>
                <a:schemeClr val="dk1"/>
              </a:buClr>
              <a:buSzPts val="2800"/>
              <a:buFont typeface="Prata"/>
              <a:buNone/>
              <a:defRPr sz="2800" b="1">
                <a:solidFill>
                  <a:schemeClr val="dk1"/>
                </a:solidFill>
                <a:latin typeface="Prata"/>
                <a:ea typeface="Prata"/>
                <a:cs typeface="Prata"/>
                <a:sym typeface="Prata"/>
              </a:defRPr>
            </a:lvl9pPr>
          </a:lstStyle>
          <a:p>
            <a:endParaRPr/>
          </a:p>
        </p:txBody>
      </p:sp>
      <p:sp>
        <p:nvSpPr>
          <p:cNvPr id="7" name="Google Shape;7;p1"/>
          <p:cNvSpPr txBox="1">
            <a:spLocks noGrp="1"/>
          </p:cNvSpPr>
          <p:nvPr>
            <p:ph type="body" idx="1"/>
          </p:nvPr>
        </p:nvSpPr>
        <p:spPr>
          <a:xfrm>
            <a:off x="720000" y="1152475"/>
            <a:ext cx="77040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1pPr>
            <a:lvl2pPr marL="914400" lvl="1" indent="-317500">
              <a:lnSpc>
                <a:spcPct val="115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2pPr>
            <a:lvl3pPr marL="1371600" lvl="2" indent="-317500">
              <a:lnSpc>
                <a:spcPct val="115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3pPr>
            <a:lvl4pPr marL="1828800" lvl="3" indent="-317500">
              <a:lnSpc>
                <a:spcPct val="115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4pPr>
            <a:lvl5pPr marL="2286000" lvl="4" indent="-317500">
              <a:lnSpc>
                <a:spcPct val="115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5pPr>
            <a:lvl6pPr marL="2743200" lvl="5" indent="-317500">
              <a:lnSpc>
                <a:spcPct val="115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6pPr>
            <a:lvl7pPr marL="3200400" lvl="6" indent="-317500">
              <a:lnSpc>
                <a:spcPct val="115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7pPr>
            <a:lvl8pPr marL="3657600" lvl="7" indent="-317500">
              <a:lnSpc>
                <a:spcPct val="115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8pPr>
            <a:lvl9pPr marL="4114800" lvl="8" indent="-317500">
              <a:lnSpc>
                <a:spcPct val="115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9pPr>
          </a:lstStyle>
          <a:p>
            <a:endParaRPr/>
          </a:p>
        </p:txBody>
      </p:sp>
    </p:spTree>
  </p:cSld>
  <p:clrMap bg1="lt1" tx1="dk1" bg2="dk2" tx2="lt2" accent1="accent1" accent2="accent2" accent3="accent3" accent4="accent4" accent5="accent5" accent6="accent6" hlink="hlink" folHlink="folHlink"/>
  <p:sldLayoutIdLst>
    <p:sldLayoutId id="2147483658" r:id="rId1"/>
    <p:sldLayoutId id="2147483679" r:id="rId2"/>
    <p:sldLayoutId id="2147483680" r:id="rId3"/>
    <p:sldLayoutId id="2147483682" r:id="rId4"/>
    <p:sldLayoutId id="214748368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sp-reflex.zelfmoord1813.be/richtlijnen/suicidepreventie-bij-kinderen-en-jongeren-leidraad-voor-hulpverleners" TargetMode="External"/><Relationship Id="rId4" Type="http://schemas.openxmlformats.org/officeDocument/2006/relationships/slide" Target="slide14.xml"/></Relationships>
</file>

<file path=ppt/slides/_rels/slide2.xml.rels><?xml version="1.0" encoding="UTF-8" standalone="yes"?>
<Relationships xmlns="http://schemas.openxmlformats.org/package/2006/relationships"><Relationship Id="rId3" Type="http://schemas.openxmlformats.org/officeDocument/2006/relationships/hyperlink" Target="https://www.zelfmoord1813.be/spark"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zelfmoord1813.be/sparcour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 Target="slide18.xml"/><Relationship Id="rId7" Type="http://schemas.openxmlformats.org/officeDocument/2006/relationships/slide" Target="slide20.xml"/><Relationship Id="rId12"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slide" Target="slide21.xml"/><Relationship Id="rId5" Type="http://schemas.openxmlformats.org/officeDocument/2006/relationships/slide" Target="slide19.xml"/><Relationship Id="rId10" Type="http://schemas.openxmlformats.org/officeDocument/2006/relationships/image" Target="../media/image20.png"/><Relationship Id="rId4" Type="http://schemas.openxmlformats.org/officeDocument/2006/relationships/image" Target="../media/image17.png"/><Relationship Id="rId9" Type="http://schemas.openxmlformats.org/officeDocument/2006/relationships/slide" Target="slide22.xml"/></Relationships>
</file>

<file path=ppt/slides/_rels/slide1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slide" Target="slide26.xml"/><Relationship Id="rId7"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slide" Target="slide25.xml"/><Relationship Id="rId4" Type="http://schemas.openxmlformats.org/officeDocument/2006/relationships/image" Target="../media/image22.png"/><Relationship Id="rId9" Type="http://schemas.openxmlformats.org/officeDocument/2006/relationships/image" Target="../media/image26.jpeg"/></Relationships>
</file>

<file path=ppt/slides/_rels/slide17.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slide" Target="slide30.xml"/><Relationship Id="rId7"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slide" Target="slide31.xml"/><Relationship Id="rId10" Type="http://schemas.openxmlformats.org/officeDocument/2006/relationships/image" Target="../media/image31.png"/><Relationship Id="rId4" Type="http://schemas.openxmlformats.org/officeDocument/2006/relationships/image" Target="../media/image27.png"/><Relationship Id="rId9" Type="http://schemas.openxmlformats.org/officeDocument/2006/relationships/slide" Target="slide3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slide" Target="slide15.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slide" Target="slide15.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slide" Target="slide15.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slide" Target="slide15.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slide" Target="slide15.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slide" Target="slide15.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slide" Target="slide15.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slide" Target="slide16.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slide" Target="slide16.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slide" Target="slide16.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slide" Target="slide16.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slide" Target="slide16.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slide" Target="slide16.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slide" Target="slide16.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slide" Target="slide16.xml"/></Relationships>
</file>

<file path=ppt/slides/_rels/slide33.xml.rels><?xml version="1.0" encoding="UTF-8" standalone="yes"?>
<Relationships xmlns="http://schemas.openxmlformats.org/package/2006/relationships"><Relationship Id="rId3" Type="http://schemas.openxmlformats.org/officeDocument/2006/relationships/hyperlink" Target="https://sp-reflex.zelfmoord1813.be/"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www.zelfmoord1813.be/sparcours" TargetMode="External"/><Relationship Id="rId4" Type="http://schemas.openxmlformats.org/officeDocument/2006/relationships/hyperlink" Target="https://www.zelfmoord1813.be/spar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237DCDA8-7764-480A-8BAE-AC0C76D8AF22}"/>
              </a:ext>
            </a:extLst>
          </p:cNvPr>
          <p:cNvSpPr txBox="1"/>
          <p:nvPr/>
        </p:nvSpPr>
        <p:spPr>
          <a:xfrm>
            <a:off x="359469" y="833082"/>
            <a:ext cx="8622780" cy="3477875"/>
          </a:xfrm>
          <a:prstGeom prst="rect">
            <a:avLst/>
          </a:prstGeom>
          <a:noFill/>
        </p:spPr>
        <p:txBody>
          <a:bodyPr wrap="square" lIns="91440" tIns="45720" rIns="91440" bIns="45720" rtlCol="0" anchor="t">
            <a:spAutoFit/>
          </a:bodyPr>
          <a:lstStyle/>
          <a:p>
            <a:pPr algn="ctr"/>
            <a:r>
              <a:rPr lang="nl-BE" sz="4800">
                <a:solidFill>
                  <a:srgbClr val="002060"/>
                </a:solidFill>
                <a:latin typeface="Bahnschrift"/>
              </a:rPr>
              <a:t>VISUALS</a:t>
            </a:r>
            <a:endParaRPr lang="en-US"/>
          </a:p>
          <a:p>
            <a:pPr algn="ctr"/>
            <a:r>
              <a:rPr lang="nl-BE" sz="2400" i="1">
                <a:solidFill>
                  <a:srgbClr val="002060"/>
                </a:solidFill>
                <a:latin typeface="Bahnschrift"/>
              </a:rPr>
              <a:t>Kinderen en Jongeren</a:t>
            </a:r>
            <a:endParaRPr lang="nl-BE"/>
          </a:p>
          <a:p>
            <a:pPr algn="ctr"/>
            <a:endParaRPr lang="nl-BE" sz="2400" dirty="0">
              <a:solidFill>
                <a:srgbClr val="002060"/>
              </a:solidFill>
              <a:latin typeface="Bahnschrift"/>
            </a:endParaRPr>
          </a:p>
          <a:p>
            <a:r>
              <a:rPr lang="nl-BE" sz="2400">
                <a:solidFill>
                  <a:srgbClr val="002060"/>
                </a:solidFill>
                <a:latin typeface="Bahnschrift"/>
              </a:rPr>
              <a:t>Voor het bespreken van:</a:t>
            </a:r>
            <a:endParaRPr lang="nl-BE" sz="2400" dirty="0">
              <a:solidFill>
                <a:srgbClr val="002060"/>
              </a:solidFill>
              <a:latin typeface="Bahnschrift"/>
            </a:endParaRPr>
          </a:p>
          <a:p>
            <a:pPr marL="342900" indent="-342900">
              <a:buChar char="•"/>
            </a:pPr>
            <a:r>
              <a:rPr lang="nl-BE" sz="2400" dirty="0">
                <a:solidFill>
                  <a:srgbClr val="002060"/>
                </a:solidFill>
                <a:latin typeface="Bahnschrift"/>
                <a:hlinkClick r:id="rId3" action="ppaction://hlinksldjump"/>
              </a:rPr>
              <a:t>Suïcidale gedachten</a:t>
            </a:r>
            <a:endParaRPr lang="nl-BE" sz="2400" dirty="0">
              <a:solidFill>
                <a:srgbClr val="002060"/>
              </a:solidFill>
              <a:latin typeface="Bahnschrift"/>
            </a:endParaRPr>
          </a:p>
          <a:p>
            <a:pPr marL="342900" indent="-342900">
              <a:buChar char="•"/>
            </a:pPr>
            <a:r>
              <a:rPr lang="nl-BE" sz="2400" dirty="0">
                <a:solidFill>
                  <a:srgbClr val="002060"/>
                </a:solidFill>
                <a:latin typeface="Bahnschrift"/>
                <a:hlinkClick r:id="rId4" action="ppaction://hlinksldjump"/>
              </a:rPr>
              <a:t>Stap 2 &amp; 3 van het Safety Plan</a:t>
            </a:r>
            <a:endParaRPr lang="nl-BE" sz="2400" dirty="0">
              <a:solidFill>
                <a:srgbClr val="002060"/>
              </a:solidFill>
              <a:latin typeface="Bahnschrift"/>
            </a:endParaRPr>
          </a:p>
          <a:p>
            <a:pPr algn="ctr"/>
            <a:endParaRPr lang="nl-BE"/>
          </a:p>
          <a:p>
            <a:pPr algn="ctr"/>
            <a:endParaRPr lang="nl-BE"/>
          </a:p>
          <a:p>
            <a:pPr algn="ctr"/>
            <a:endParaRPr lang="nl-BE" sz="2400">
              <a:solidFill>
                <a:srgbClr val="002060"/>
              </a:solidFill>
              <a:latin typeface="Bahnschrift"/>
            </a:endParaRPr>
          </a:p>
        </p:txBody>
      </p:sp>
      <p:sp>
        <p:nvSpPr>
          <p:cNvPr id="4" name="Rechthoek 3">
            <a:extLst>
              <a:ext uri="{FF2B5EF4-FFF2-40B4-BE49-F238E27FC236}">
                <a16:creationId xmlns:a16="http://schemas.microsoft.com/office/drawing/2014/main" id="{5CD50249-C4ED-4B0D-A249-26CDCBBE5676}"/>
              </a:ext>
            </a:extLst>
          </p:cNvPr>
          <p:cNvSpPr/>
          <p:nvPr/>
        </p:nvSpPr>
        <p:spPr>
          <a:xfrm>
            <a:off x="0" y="4458613"/>
            <a:ext cx="9144000" cy="684887"/>
          </a:xfrm>
          <a:prstGeom prst="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endParaRPr lang="nl-BE">
              <a:cs typeface="Arial"/>
            </a:endParaRPr>
          </a:p>
          <a:p>
            <a:r>
              <a:rPr lang="nl-BE" b="1">
                <a:cs typeface="Arial"/>
              </a:rPr>
              <a:t>     Voor omkadering, ontdek de </a:t>
            </a:r>
            <a:r>
              <a:rPr lang="nl-BE" b="1">
                <a:cs typeface="Arial"/>
                <a:hlinkClick r:id="rId5"/>
              </a:rPr>
              <a:t>richtlijn op SP-Reflex</a:t>
            </a:r>
            <a:r>
              <a:rPr lang="nl-BE" sz="1200" b="1" dirty="0">
                <a:cs typeface="Arial"/>
              </a:rPr>
              <a:t> </a:t>
            </a:r>
            <a:endParaRPr lang="nl-BE" b="1" dirty="0">
              <a:cs typeface="Arial"/>
            </a:endParaRPr>
          </a:p>
          <a:p>
            <a:pPr algn="ctr"/>
            <a:r>
              <a:rPr lang="nl-BE" dirty="0">
                <a:cs typeface="Arial"/>
              </a:rPr>
              <a:t>  </a:t>
            </a:r>
          </a:p>
        </p:txBody>
      </p:sp>
      <p:pic>
        <p:nvPicPr>
          <p:cNvPr id="5" name="Picture 4" descr="A close-up of a logo&#10;&#10;Description automatically generated">
            <a:extLst>
              <a:ext uri="{FF2B5EF4-FFF2-40B4-BE49-F238E27FC236}">
                <a16:creationId xmlns:a16="http://schemas.microsoft.com/office/drawing/2014/main" id="{D3C42203-60ED-52B9-200C-75BDCA644279}"/>
              </a:ext>
            </a:extLst>
          </p:cNvPr>
          <p:cNvPicPr>
            <a:picLocks noChangeAspect="1"/>
          </p:cNvPicPr>
          <p:nvPr/>
        </p:nvPicPr>
        <p:blipFill>
          <a:blip r:embed="rId6"/>
          <a:stretch>
            <a:fillRect/>
          </a:stretch>
        </p:blipFill>
        <p:spPr>
          <a:xfrm>
            <a:off x="7192543" y="4453296"/>
            <a:ext cx="1951188" cy="690293"/>
          </a:xfrm>
          <a:prstGeom prst="rect">
            <a:avLst/>
          </a:prstGeom>
        </p:spPr>
      </p:pic>
    </p:spTree>
    <p:extLst>
      <p:ext uri="{BB962C8B-B14F-4D97-AF65-F5344CB8AC3E}">
        <p14:creationId xmlns:p14="http://schemas.microsoft.com/office/powerpoint/2010/main" val="1772181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E99B3-38A3-C121-7AFF-97BDD5C53E4B}"/>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29B3E55E-EAB7-615A-540D-DBA82C0A7E51}"/>
              </a:ext>
            </a:extLst>
          </p:cNvPr>
          <p:cNvSpPr txBox="1"/>
          <p:nvPr/>
        </p:nvSpPr>
        <p:spPr>
          <a:xfrm>
            <a:off x="235360" y="228912"/>
            <a:ext cx="8676695" cy="5693866"/>
          </a:xfrm>
          <a:prstGeom prst="rect">
            <a:avLst/>
          </a:prstGeom>
          <a:noFill/>
        </p:spPr>
        <p:txBody>
          <a:bodyPr wrap="square" lIns="91440" tIns="45720" rIns="91440" bIns="45720" rtlCol="0" anchor="t">
            <a:spAutoFit/>
          </a:bodyPr>
          <a:lstStyle/>
          <a:p>
            <a:pPr algn="ctr"/>
            <a:r>
              <a:rPr lang="nl-BE" sz="4800">
                <a:solidFill>
                  <a:srgbClr val="002060"/>
                </a:solidFill>
                <a:latin typeface="Bahnschrift"/>
              </a:rPr>
              <a:t>KADER </a:t>
            </a:r>
            <a:endParaRPr lang="en-US"/>
          </a:p>
          <a:p>
            <a:pPr algn="ctr"/>
            <a:endParaRPr lang="nl-BE" sz="2000" dirty="0">
              <a:solidFill>
                <a:srgbClr val="002060"/>
              </a:solidFill>
              <a:latin typeface="Bahnschrift"/>
            </a:endParaRPr>
          </a:p>
          <a:p>
            <a:pPr marL="342900" indent="-342900">
              <a:buChar char="•"/>
            </a:pPr>
            <a:r>
              <a:rPr lang="nl-BE" sz="2400">
                <a:solidFill>
                  <a:srgbClr val="002060"/>
                </a:solidFill>
                <a:latin typeface="Bahnschrift"/>
              </a:rPr>
              <a:t>VLESP ontwikkelde deze visuals in het kader van de richtlijn:</a:t>
            </a:r>
            <a:r>
              <a:rPr lang="nl-BE" sz="2400" i="1">
                <a:solidFill>
                  <a:srgbClr val="002060"/>
                </a:solidFill>
                <a:latin typeface="Bahnschrift"/>
              </a:rPr>
              <a:t>'Detectie en interventies bij suïcidale gedachten en gedrag bij kinderen en jongeren' (2023) </a:t>
            </a:r>
            <a:endParaRPr lang="nl-BE" sz="2400" i="1" dirty="0">
              <a:solidFill>
                <a:srgbClr val="002060"/>
              </a:solidFill>
              <a:latin typeface="Bahnschrift"/>
            </a:endParaRPr>
          </a:p>
          <a:p>
            <a:pPr marL="342900" indent="-342900">
              <a:buChar char="•"/>
            </a:pPr>
            <a:endParaRPr lang="nl-BE" sz="2400" i="1" dirty="0">
              <a:solidFill>
                <a:srgbClr val="002060"/>
              </a:solidFill>
              <a:latin typeface="Bahnschrift"/>
            </a:endParaRPr>
          </a:p>
          <a:p>
            <a:pPr marL="342900" indent="-342900">
              <a:buChar char="•"/>
            </a:pPr>
            <a:r>
              <a:rPr lang="nl-BE" sz="2400">
                <a:solidFill>
                  <a:srgbClr val="002060"/>
                </a:solidFill>
                <a:latin typeface="Bahnschrift"/>
              </a:rPr>
              <a:t>In 2026 bracht VLESP nieuwe tools uit, die we aanraden om te gebruiken in de begeleiding van kinderen en jongeren:</a:t>
            </a:r>
            <a:endParaRPr lang="nl-BE" sz="2400" dirty="0">
              <a:solidFill>
                <a:srgbClr val="002060"/>
              </a:solidFill>
              <a:latin typeface="Bahnschrift"/>
            </a:endParaRPr>
          </a:p>
          <a:p>
            <a:endParaRPr lang="nl-BE" sz="2400" dirty="0">
              <a:solidFill>
                <a:srgbClr val="002060"/>
              </a:solidFill>
              <a:latin typeface="Bahnschrift"/>
            </a:endParaRPr>
          </a:p>
          <a:p>
            <a:pPr marL="457200" lvl="1"/>
            <a:r>
              <a:rPr lang="nl-BE" sz="2400" b="1" dirty="0">
                <a:solidFill>
                  <a:schemeClr val="accent2">
                    <a:lumMod val="49000"/>
                  </a:schemeClr>
                </a:solidFill>
                <a:latin typeface="Bahnschrift"/>
                <a:hlinkClick r:id="rId3">
                  <a:extLst>
                    <a:ext uri="{A12FA001-AC4F-418D-AE19-62706E023703}">
                      <ahyp:hlinkClr xmlns:ahyp="http://schemas.microsoft.com/office/drawing/2018/hyperlinkcolor" val="tx"/>
                    </a:ext>
                  </a:extLst>
                </a:hlinkClick>
              </a:rPr>
              <a:t>&gt; SPARK (app voor kinderen en jongeren)</a:t>
            </a:r>
            <a:endParaRPr lang="nl-BE" sz="2400" b="1">
              <a:solidFill>
                <a:schemeClr val="accent2">
                  <a:lumMod val="49000"/>
                </a:schemeClr>
              </a:solidFill>
              <a:latin typeface="Bahnschrift"/>
            </a:endParaRPr>
          </a:p>
          <a:p>
            <a:pPr marL="457200" lvl="1"/>
            <a:r>
              <a:rPr lang="nl-BE" sz="2400" b="1" dirty="0">
                <a:solidFill>
                  <a:schemeClr val="accent2">
                    <a:lumMod val="49000"/>
                  </a:schemeClr>
                </a:solidFill>
                <a:latin typeface="Bahnschrift"/>
                <a:hlinkClick r:id="rId4">
                  <a:extLst>
                    <a:ext uri="{A12FA001-AC4F-418D-AE19-62706E023703}">
                      <ahyp:hlinkClr xmlns:ahyp="http://schemas.microsoft.com/office/drawing/2018/hyperlinkcolor" val="tx"/>
                    </a:ext>
                  </a:extLst>
                </a:hlinkClick>
              </a:rPr>
              <a:t>&gt; SParcours (kaartenset voor hulpverleners)</a:t>
            </a:r>
            <a:endParaRPr lang="nl-BE" sz="2400" b="1">
              <a:solidFill>
                <a:schemeClr val="accent2">
                  <a:lumMod val="49000"/>
                </a:schemeClr>
              </a:solidFill>
              <a:latin typeface="Bahnschrift"/>
            </a:endParaRPr>
          </a:p>
          <a:p>
            <a:endParaRPr lang="nl-BE" sz="2400">
              <a:solidFill>
                <a:srgbClr val="002060"/>
              </a:solidFill>
              <a:latin typeface="Bahnschrift"/>
            </a:endParaRPr>
          </a:p>
          <a:p>
            <a:r>
              <a:rPr lang="nl-BE" sz="2400" dirty="0">
                <a:solidFill>
                  <a:srgbClr val="002060"/>
                </a:solidFill>
                <a:latin typeface="Bahnschrift"/>
              </a:rPr>
              <a:t>  </a:t>
            </a:r>
            <a:endParaRPr lang="nl-BE" dirty="0"/>
          </a:p>
          <a:p>
            <a:pPr algn="ctr"/>
            <a:endParaRPr lang="nl-BE" sz="2400">
              <a:solidFill>
                <a:srgbClr val="002060"/>
              </a:solidFill>
              <a:latin typeface="Bahnschrift"/>
            </a:endParaRPr>
          </a:p>
        </p:txBody>
      </p:sp>
    </p:spTree>
    <p:extLst>
      <p:ext uri="{BB962C8B-B14F-4D97-AF65-F5344CB8AC3E}">
        <p14:creationId xmlns:p14="http://schemas.microsoft.com/office/powerpoint/2010/main" val="879662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237DCDA8-7764-480A-8BAE-AC0C76D8AF22}"/>
              </a:ext>
            </a:extLst>
          </p:cNvPr>
          <p:cNvSpPr txBox="1"/>
          <p:nvPr/>
        </p:nvSpPr>
        <p:spPr>
          <a:xfrm>
            <a:off x="1197558" y="751702"/>
            <a:ext cx="6748097" cy="1569660"/>
          </a:xfrm>
          <a:prstGeom prst="rect">
            <a:avLst/>
          </a:prstGeom>
          <a:noFill/>
        </p:spPr>
        <p:txBody>
          <a:bodyPr wrap="square" lIns="91440" tIns="45720" rIns="91440" bIns="45720" rtlCol="0" anchor="t">
            <a:spAutoFit/>
          </a:bodyPr>
          <a:lstStyle/>
          <a:p>
            <a:pPr algn="ctr"/>
            <a:r>
              <a:rPr lang="nl-BE" sz="4800">
                <a:solidFill>
                  <a:srgbClr val="002060"/>
                </a:solidFill>
                <a:latin typeface="Bahnschrift"/>
              </a:rPr>
              <a:t>VISUALS </a:t>
            </a:r>
            <a:endParaRPr lang="nl-BE" sz="4800" dirty="0">
              <a:solidFill>
                <a:srgbClr val="002060"/>
              </a:solidFill>
              <a:latin typeface="Bahnschrift"/>
            </a:endParaRPr>
          </a:p>
          <a:p>
            <a:pPr algn="ctr"/>
            <a:r>
              <a:rPr lang="nl-BE" sz="4800">
                <a:solidFill>
                  <a:srgbClr val="002060"/>
                </a:solidFill>
                <a:latin typeface="Bahnschrift"/>
              </a:rPr>
              <a:t>bij suïcidale gedachten </a:t>
            </a:r>
          </a:p>
        </p:txBody>
      </p:sp>
      <p:sp>
        <p:nvSpPr>
          <p:cNvPr id="3" name="TextBox 2">
            <a:extLst>
              <a:ext uri="{FF2B5EF4-FFF2-40B4-BE49-F238E27FC236}">
                <a16:creationId xmlns:a16="http://schemas.microsoft.com/office/drawing/2014/main" id="{41BA68C1-CC93-C570-B397-A56CAF3EE70D}"/>
              </a:ext>
            </a:extLst>
          </p:cNvPr>
          <p:cNvSpPr txBox="1"/>
          <p:nvPr/>
        </p:nvSpPr>
        <p:spPr>
          <a:xfrm>
            <a:off x="1362896" y="4346904"/>
            <a:ext cx="7679819"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BE" sz="1800" i="1">
                <a:solidFill>
                  <a:srgbClr val="002060"/>
                </a:solidFill>
                <a:latin typeface="Bahnschrift"/>
              </a:rPr>
              <a:t>In</a:t>
            </a:r>
            <a:r>
              <a:rPr lang="nl-BE" sz="1800" b="0" i="1" u="none" strike="noStrike" baseline="0">
                <a:solidFill>
                  <a:srgbClr val="002060"/>
                </a:solidFill>
                <a:latin typeface="Bahnschrift"/>
              </a:rPr>
              <a:t> de notities van iedere dia vind je meer uitleg over hoe je met deze visuals aan de slag kan gaan. </a:t>
            </a:r>
            <a:r>
              <a:rPr sz="1800" b="0" i="0" dirty="0">
                <a:solidFill>
                  <a:srgbClr val="000000"/>
                </a:solidFill>
                <a:latin typeface="Bahnschrift"/>
                <a:ea typeface="Bahnschrift"/>
                <a:cs typeface="Bahnschrift"/>
              </a:rPr>
              <a:t>​</a:t>
            </a:r>
            <a:endParaRPr lang="en-US" sz="1800" dirty="0"/>
          </a:p>
          <a:p>
            <a:pPr algn="r"/>
            <a:endParaRPr lang="en-US" sz="1000"/>
          </a:p>
        </p:txBody>
      </p:sp>
      <p:sp>
        <p:nvSpPr>
          <p:cNvPr id="4" name="TextBox 3">
            <a:extLst>
              <a:ext uri="{FF2B5EF4-FFF2-40B4-BE49-F238E27FC236}">
                <a16:creationId xmlns:a16="http://schemas.microsoft.com/office/drawing/2014/main" id="{63E024F8-5E1E-A4AB-388C-D45C00FF054B}"/>
              </a:ext>
            </a:extLst>
          </p:cNvPr>
          <p:cNvSpPr txBox="1"/>
          <p:nvPr/>
        </p:nvSpPr>
        <p:spPr>
          <a:xfrm>
            <a:off x="291142" y="2949155"/>
            <a:ext cx="8561715"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2800" dirty="0">
                <a:solidFill>
                  <a:srgbClr val="002060"/>
                </a:solidFill>
                <a:highlight>
                  <a:srgbClr val="FFFF00"/>
                </a:highlight>
                <a:latin typeface="Bahnschrift"/>
              </a:rPr>
              <a:t> TIP</a:t>
            </a:r>
            <a:r>
              <a:rPr lang="nl-BE" sz="2800" b="0" i="0" u="none" strike="noStrike" baseline="0" dirty="0">
                <a:solidFill>
                  <a:srgbClr val="002060"/>
                </a:solidFill>
                <a:highlight>
                  <a:srgbClr val="FFFF00"/>
                </a:highlight>
                <a:latin typeface="Bahnschrift"/>
              </a:rPr>
              <a:t> </a:t>
            </a:r>
            <a:r>
              <a:rPr lang="nl-BE" sz="2800" dirty="0">
                <a:solidFill>
                  <a:srgbClr val="002060"/>
                </a:solidFill>
                <a:latin typeface="Bahnschrift"/>
              </a:rPr>
              <a:t> Gebruik</a:t>
            </a:r>
            <a:r>
              <a:rPr lang="nl-BE" sz="2800" b="0" i="0" u="none" strike="noStrike" baseline="0" dirty="0">
                <a:solidFill>
                  <a:srgbClr val="002060"/>
                </a:solidFill>
                <a:latin typeface="Bahnschrift"/>
              </a:rPr>
              <a:t> SParcours</a:t>
            </a:r>
            <a:r>
              <a:rPr lang="nl-BE" sz="2800" dirty="0">
                <a:solidFill>
                  <a:srgbClr val="002060"/>
                </a:solidFill>
                <a:latin typeface="Bahnschrift"/>
              </a:rPr>
              <a:t> </a:t>
            </a:r>
            <a:r>
              <a:rPr lang="nl-BE" sz="2800" b="0" i="0" u="none" strike="noStrike" baseline="0" dirty="0">
                <a:solidFill>
                  <a:srgbClr val="002060"/>
                </a:solidFill>
                <a:latin typeface="Bahnschrift"/>
              </a:rPr>
              <a:t>voor het </a:t>
            </a:r>
            <a:r>
              <a:rPr lang="nl-BE" sz="2800" dirty="0">
                <a:solidFill>
                  <a:srgbClr val="002060"/>
                </a:solidFill>
                <a:latin typeface="Bahnschrift"/>
              </a:rPr>
              <a:t>grondig </a:t>
            </a:r>
            <a:r>
              <a:rPr lang="nl-BE" sz="2800">
                <a:solidFill>
                  <a:srgbClr val="002060"/>
                </a:solidFill>
                <a:latin typeface="Bahnschrift"/>
              </a:rPr>
              <a:t>bespreken van suïcidaliteit</a:t>
            </a:r>
            <a:r>
              <a:rPr lang="nl-BE" sz="2800" dirty="0">
                <a:solidFill>
                  <a:srgbClr val="002060"/>
                </a:solidFill>
                <a:latin typeface="Bahnschrift"/>
              </a:rPr>
              <a:t> bij kinderen en jongeren.</a:t>
            </a:r>
            <a:endParaRPr lang="en-US" dirty="0"/>
          </a:p>
          <a:p>
            <a:pPr algn="ctr"/>
            <a:endParaRPr lang="en-US"/>
          </a:p>
        </p:txBody>
      </p:sp>
    </p:spTree>
    <p:extLst>
      <p:ext uri="{BB962C8B-B14F-4D97-AF65-F5344CB8AC3E}">
        <p14:creationId xmlns:p14="http://schemas.microsoft.com/office/powerpoint/2010/main" val="3572680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2446F008-2DA3-494A-9844-F88466C13D18}"/>
              </a:ext>
            </a:extLst>
          </p:cNvPr>
          <p:cNvSpPr txBox="1"/>
          <p:nvPr/>
        </p:nvSpPr>
        <p:spPr>
          <a:xfrm>
            <a:off x="282647" y="247208"/>
            <a:ext cx="8399721" cy="461665"/>
          </a:xfrm>
          <a:prstGeom prst="rect">
            <a:avLst/>
          </a:prstGeom>
          <a:noFill/>
        </p:spPr>
        <p:txBody>
          <a:bodyPr wrap="square" lIns="91440" tIns="45720" rIns="91440" bIns="45720" rtlCol="0" anchor="t">
            <a:spAutoFit/>
          </a:bodyPr>
          <a:lstStyle/>
          <a:p>
            <a:r>
              <a:rPr lang="nl-BE" sz="2400">
                <a:solidFill>
                  <a:srgbClr val="002060"/>
                </a:solidFill>
                <a:latin typeface="Bahnschrift"/>
              </a:rPr>
              <a:t>Mijn gedachten</a:t>
            </a:r>
            <a:endParaRPr lang="en-US"/>
          </a:p>
        </p:txBody>
      </p:sp>
      <p:pic>
        <p:nvPicPr>
          <p:cNvPr id="1026" name="Picture 2" descr="Optimale benutting van je brein – meer gedaan en minder stress - Lekker in  mn vel">
            <a:extLst>
              <a:ext uri="{FF2B5EF4-FFF2-40B4-BE49-F238E27FC236}">
                <a16:creationId xmlns:a16="http://schemas.microsoft.com/office/drawing/2014/main" id="{EA774B34-2FF7-4D9D-BA0F-234683F52C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1815" y="918442"/>
            <a:ext cx="3457408" cy="3974854"/>
          </a:xfrm>
          <a:prstGeom prst="rect">
            <a:avLst/>
          </a:prstGeom>
          <a:noFill/>
          <a:extLst>
            <a:ext uri="{909E8E84-426E-40DD-AFC4-6F175D3DCCD1}">
              <a14:hiddenFill xmlns:a14="http://schemas.microsoft.com/office/drawing/2010/main">
                <a:solidFill>
                  <a:srgbClr val="FFFFFF"/>
                </a:solidFill>
              </a14:hiddenFill>
            </a:ext>
          </a:extLst>
        </p:spPr>
      </p:pic>
      <p:sp>
        <p:nvSpPr>
          <p:cNvPr id="3" name="Wolk 2">
            <a:extLst>
              <a:ext uri="{FF2B5EF4-FFF2-40B4-BE49-F238E27FC236}">
                <a16:creationId xmlns:a16="http://schemas.microsoft.com/office/drawing/2014/main" id="{FC4A75D4-7158-2F8A-DD44-E0107DD22AB1}"/>
              </a:ext>
            </a:extLst>
          </p:cNvPr>
          <p:cNvSpPr/>
          <p:nvPr/>
        </p:nvSpPr>
        <p:spPr>
          <a:xfrm>
            <a:off x="578089" y="1637521"/>
            <a:ext cx="1585103" cy="1272396"/>
          </a:xfrm>
          <a:prstGeom prst="cloud">
            <a:avLst/>
          </a:prstGeom>
          <a:solidFill>
            <a:schemeClr val="bg1"/>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ekstvak 3">
            <a:extLst>
              <a:ext uri="{FF2B5EF4-FFF2-40B4-BE49-F238E27FC236}">
                <a16:creationId xmlns:a16="http://schemas.microsoft.com/office/drawing/2014/main" id="{E641B800-3517-ECD6-46E6-8F9024863DC3}"/>
              </a:ext>
            </a:extLst>
          </p:cNvPr>
          <p:cNvSpPr txBox="1"/>
          <p:nvPr/>
        </p:nvSpPr>
        <p:spPr>
          <a:xfrm>
            <a:off x="3200400" y="2343150"/>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l-NL"/>
          </a:p>
        </p:txBody>
      </p:sp>
      <p:sp>
        <p:nvSpPr>
          <p:cNvPr id="5" name="Tekstvak 4">
            <a:extLst>
              <a:ext uri="{FF2B5EF4-FFF2-40B4-BE49-F238E27FC236}">
                <a16:creationId xmlns:a16="http://schemas.microsoft.com/office/drawing/2014/main" id="{EBC9A726-624B-0C91-E33D-87BB51CB2BBD}"/>
              </a:ext>
            </a:extLst>
          </p:cNvPr>
          <p:cNvSpPr txBox="1"/>
          <p:nvPr/>
        </p:nvSpPr>
        <p:spPr>
          <a:xfrm>
            <a:off x="3343275" y="248602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l-NL"/>
          </a:p>
        </p:txBody>
      </p:sp>
      <p:sp>
        <p:nvSpPr>
          <p:cNvPr id="10" name="Wolk 9">
            <a:extLst>
              <a:ext uri="{FF2B5EF4-FFF2-40B4-BE49-F238E27FC236}">
                <a16:creationId xmlns:a16="http://schemas.microsoft.com/office/drawing/2014/main" id="{B1E319D0-95ED-440C-AC78-473765D35F38}"/>
              </a:ext>
            </a:extLst>
          </p:cNvPr>
          <p:cNvSpPr/>
          <p:nvPr/>
        </p:nvSpPr>
        <p:spPr>
          <a:xfrm>
            <a:off x="90409" y="3620900"/>
            <a:ext cx="1585103" cy="1272396"/>
          </a:xfrm>
          <a:prstGeom prst="cloud">
            <a:avLst/>
          </a:prstGeom>
          <a:solidFill>
            <a:schemeClr val="bg1"/>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Wolk 10">
            <a:extLst>
              <a:ext uri="{FF2B5EF4-FFF2-40B4-BE49-F238E27FC236}">
                <a16:creationId xmlns:a16="http://schemas.microsoft.com/office/drawing/2014/main" id="{494FD36C-C63D-4CD9-A566-D862EB3C9CF3}"/>
              </a:ext>
            </a:extLst>
          </p:cNvPr>
          <p:cNvSpPr/>
          <p:nvPr/>
        </p:nvSpPr>
        <p:spPr>
          <a:xfrm>
            <a:off x="3578757" y="1213629"/>
            <a:ext cx="1585103" cy="1272396"/>
          </a:xfrm>
          <a:prstGeom prst="cloud">
            <a:avLst/>
          </a:prstGeom>
          <a:solidFill>
            <a:schemeClr val="bg1"/>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Wolk 11">
            <a:extLst>
              <a:ext uri="{FF2B5EF4-FFF2-40B4-BE49-F238E27FC236}">
                <a16:creationId xmlns:a16="http://schemas.microsoft.com/office/drawing/2014/main" id="{FDAF06F5-A46A-432A-956A-A349DBFDD3DA}"/>
              </a:ext>
            </a:extLst>
          </p:cNvPr>
          <p:cNvSpPr/>
          <p:nvPr/>
        </p:nvSpPr>
        <p:spPr>
          <a:xfrm>
            <a:off x="5774929" y="177460"/>
            <a:ext cx="1585103" cy="1272396"/>
          </a:xfrm>
          <a:prstGeom prst="cloud">
            <a:avLst/>
          </a:prstGeom>
          <a:solidFill>
            <a:schemeClr val="bg1"/>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Wolk 12">
            <a:extLst>
              <a:ext uri="{FF2B5EF4-FFF2-40B4-BE49-F238E27FC236}">
                <a16:creationId xmlns:a16="http://schemas.microsoft.com/office/drawing/2014/main" id="{31DF54C7-97B9-4B68-80F4-DE9BD2789877}"/>
              </a:ext>
            </a:extLst>
          </p:cNvPr>
          <p:cNvSpPr/>
          <p:nvPr/>
        </p:nvSpPr>
        <p:spPr>
          <a:xfrm>
            <a:off x="7558897" y="1935552"/>
            <a:ext cx="1585103" cy="1272396"/>
          </a:xfrm>
          <a:prstGeom prst="cloud">
            <a:avLst/>
          </a:prstGeom>
          <a:solidFill>
            <a:schemeClr val="bg1"/>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Wolk 13">
            <a:extLst>
              <a:ext uri="{FF2B5EF4-FFF2-40B4-BE49-F238E27FC236}">
                <a16:creationId xmlns:a16="http://schemas.microsoft.com/office/drawing/2014/main" id="{EBF7AA7E-4688-4FF9-BABA-2B3271FE2ED8}"/>
              </a:ext>
            </a:extLst>
          </p:cNvPr>
          <p:cNvSpPr/>
          <p:nvPr/>
        </p:nvSpPr>
        <p:spPr>
          <a:xfrm>
            <a:off x="5861293" y="3200671"/>
            <a:ext cx="1585103" cy="1272396"/>
          </a:xfrm>
          <a:prstGeom prst="cloud">
            <a:avLst/>
          </a:prstGeom>
          <a:solidFill>
            <a:schemeClr val="bg1"/>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xtBox 6">
            <a:extLst>
              <a:ext uri="{FF2B5EF4-FFF2-40B4-BE49-F238E27FC236}">
                <a16:creationId xmlns:a16="http://schemas.microsoft.com/office/drawing/2014/main" id="{54098660-4AB1-5F56-6A67-92AC16E110DD}"/>
              </a:ext>
            </a:extLst>
          </p:cNvPr>
          <p:cNvSpPr txBox="1"/>
          <p:nvPr/>
        </p:nvSpPr>
        <p:spPr>
          <a:xfrm>
            <a:off x="5686886" y="4681178"/>
            <a:ext cx="738867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800" i="1">
                <a:solidFill>
                  <a:srgbClr val="002060"/>
                </a:solidFill>
                <a:latin typeface="Bahnschrift"/>
              </a:rPr>
              <a:t>Lees de instructie in de notitie</a:t>
            </a:r>
            <a:endParaRPr lang="en-US" sz="1100"/>
          </a:p>
          <a:p>
            <a:pPr algn="ctr"/>
            <a:endParaRPr lang="en-US" sz="1100"/>
          </a:p>
        </p:txBody>
      </p:sp>
    </p:spTree>
    <p:extLst>
      <p:ext uri="{BB962C8B-B14F-4D97-AF65-F5344CB8AC3E}">
        <p14:creationId xmlns:p14="http://schemas.microsoft.com/office/powerpoint/2010/main" val="407229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C792610B-8257-4F2E-8582-62D30E91F6C6}"/>
              </a:ext>
            </a:extLst>
          </p:cNvPr>
          <p:cNvPicPr>
            <a:picLocks noChangeAspect="1"/>
          </p:cNvPicPr>
          <p:nvPr/>
        </p:nvPicPr>
        <p:blipFill>
          <a:blip r:embed="rId3"/>
          <a:stretch>
            <a:fillRect/>
          </a:stretch>
        </p:blipFill>
        <p:spPr>
          <a:xfrm>
            <a:off x="912922" y="-729688"/>
            <a:ext cx="7109861" cy="5998319"/>
          </a:xfrm>
          <a:prstGeom prst="rect">
            <a:avLst/>
          </a:prstGeom>
        </p:spPr>
      </p:pic>
      <p:sp>
        <p:nvSpPr>
          <p:cNvPr id="2" name="Tekstvak 1">
            <a:extLst>
              <a:ext uri="{FF2B5EF4-FFF2-40B4-BE49-F238E27FC236}">
                <a16:creationId xmlns:a16="http://schemas.microsoft.com/office/drawing/2014/main" id="{2446F008-2DA3-494A-9844-F88466C13D18}"/>
              </a:ext>
            </a:extLst>
          </p:cNvPr>
          <p:cNvSpPr txBox="1"/>
          <p:nvPr/>
        </p:nvSpPr>
        <p:spPr>
          <a:xfrm>
            <a:off x="267993" y="232554"/>
            <a:ext cx="8399721" cy="461665"/>
          </a:xfrm>
          <a:prstGeom prst="rect">
            <a:avLst/>
          </a:prstGeom>
          <a:noFill/>
        </p:spPr>
        <p:txBody>
          <a:bodyPr wrap="square" lIns="91440" tIns="45720" rIns="91440" bIns="45720" rtlCol="0" anchor="t">
            <a:spAutoFit/>
          </a:bodyPr>
          <a:lstStyle/>
          <a:p>
            <a:r>
              <a:rPr lang="nl-BE" sz="2400">
                <a:solidFill>
                  <a:srgbClr val="002060"/>
                </a:solidFill>
                <a:latin typeface="Bahnschrift"/>
              </a:rPr>
              <a:t>Mijn gedachten</a:t>
            </a:r>
            <a:endParaRPr lang="nl-NL"/>
          </a:p>
        </p:txBody>
      </p:sp>
      <p:sp>
        <p:nvSpPr>
          <p:cNvPr id="3" name="Tekstvak 2">
            <a:extLst>
              <a:ext uri="{FF2B5EF4-FFF2-40B4-BE49-F238E27FC236}">
                <a16:creationId xmlns:a16="http://schemas.microsoft.com/office/drawing/2014/main" id="{13997FF5-B29E-CF27-7501-46931BCB7175}"/>
              </a:ext>
            </a:extLst>
          </p:cNvPr>
          <p:cNvSpPr txBox="1"/>
          <p:nvPr/>
        </p:nvSpPr>
        <p:spPr>
          <a:xfrm>
            <a:off x="2821105" y="3204675"/>
            <a:ext cx="141896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a:t>Nooit</a:t>
            </a:r>
          </a:p>
        </p:txBody>
      </p:sp>
      <p:sp>
        <p:nvSpPr>
          <p:cNvPr id="4" name="Tekstvak 3">
            <a:extLst>
              <a:ext uri="{FF2B5EF4-FFF2-40B4-BE49-F238E27FC236}">
                <a16:creationId xmlns:a16="http://schemas.microsoft.com/office/drawing/2014/main" id="{E1412794-F629-90C1-3383-96BF7DCB5BFD}"/>
              </a:ext>
            </a:extLst>
          </p:cNvPr>
          <p:cNvSpPr txBox="1"/>
          <p:nvPr/>
        </p:nvSpPr>
        <p:spPr>
          <a:xfrm>
            <a:off x="5289344" y="3204674"/>
            <a:ext cx="141896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a:t>Constant</a:t>
            </a:r>
          </a:p>
        </p:txBody>
      </p:sp>
      <p:sp>
        <p:nvSpPr>
          <p:cNvPr id="6" name="TextBox 5">
            <a:extLst>
              <a:ext uri="{FF2B5EF4-FFF2-40B4-BE49-F238E27FC236}">
                <a16:creationId xmlns:a16="http://schemas.microsoft.com/office/drawing/2014/main" id="{6FAD0162-0A51-EBCF-8950-092F85E34EE2}"/>
              </a:ext>
            </a:extLst>
          </p:cNvPr>
          <p:cNvSpPr txBox="1"/>
          <p:nvPr/>
        </p:nvSpPr>
        <p:spPr>
          <a:xfrm>
            <a:off x="5686886" y="4681178"/>
            <a:ext cx="738867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800" i="1">
                <a:solidFill>
                  <a:srgbClr val="002060"/>
                </a:solidFill>
                <a:latin typeface="Bahnschrift"/>
              </a:rPr>
              <a:t>Lees de instructie in de notitie</a:t>
            </a:r>
            <a:endParaRPr lang="en-US" sz="1100"/>
          </a:p>
          <a:p>
            <a:pPr algn="ctr"/>
            <a:endParaRPr lang="en-US" sz="1100"/>
          </a:p>
        </p:txBody>
      </p:sp>
    </p:spTree>
    <p:extLst>
      <p:ext uri="{BB962C8B-B14F-4D97-AF65-F5344CB8AC3E}">
        <p14:creationId xmlns:p14="http://schemas.microsoft.com/office/powerpoint/2010/main" val="708889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2446F008-2DA3-494A-9844-F88466C13D18}"/>
              </a:ext>
            </a:extLst>
          </p:cNvPr>
          <p:cNvSpPr txBox="1"/>
          <p:nvPr/>
        </p:nvSpPr>
        <p:spPr>
          <a:xfrm>
            <a:off x="267993" y="232554"/>
            <a:ext cx="8399721" cy="461665"/>
          </a:xfrm>
          <a:prstGeom prst="rect">
            <a:avLst/>
          </a:prstGeom>
          <a:noFill/>
        </p:spPr>
        <p:txBody>
          <a:bodyPr wrap="square" lIns="91440" tIns="45720" rIns="91440" bIns="45720" rtlCol="0" anchor="t">
            <a:spAutoFit/>
          </a:bodyPr>
          <a:lstStyle/>
          <a:p>
            <a:r>
              <a:rPr lang="nl-BE" sz="2400">
                <a:solidFill>
                  <a:srgbClr val="002060"/>
                </a:solidFill>
                <a:latin typeface="Bahnschrift"/>
              </a:rPr>
              <a:t>Mijn gedachten</a:t>
            </a:r>
            <a:endParaRPr lang="nl-NL"/>
          </a:p>
        </p:txBody>
      </p:sp>
      <p:sp>
        <p:nvSpPr>
          <p:cNvPr id="3" name="Tekstvak 2">
            <a:extLst>
              <a:ext uri="{FF2B5EF4-FFF2-40B4-BE49-F238E27FC236}">
                <a16:creationId xmlns:a16="http://schemas.microsoft.com/office/drawing/2014/main" id="{13997FF5-B29E-CF27-7501-46931BCB7175}"/>
              </a:ext>
            </a:extLst>
          </p:cNvPr>
          <p:cNvSpPr txBox="1"/>
          <p:nvPr/>
        </p:nvSpPr>
        <p:spPr>
          <a:xfrm>
            <a:off x="2416156" y="3204675"/>
            <a:ext cx="141896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a:t>Veel controle</a:t>
            </a:r>
          </a:p>
        </p:txBody>
      </p:sp>
      <p:sp>
        <p:nvSpPr>
          <p:cNvPr id="4" name="Tekstvak 3">
            <a:extLst>
              <a:ext uri="{FF2B5EF4-FFF2-40B4-BE49-F238E27FC236}">
                <a16:creationId xmlns:a16="http://schemas.microsoft.com/office/drawing/2014/main" id="{E1412794-F629-90C1-3383-96BF7DCB5BFD}"/>
              </a:ext>
            </a:extLst>
          </p:cNvPr>
          <p:cNvSpPr txBox="1"/>
          <p:nvPr/>
        </p:nvSpPr>
        <p:spPr>
          <a:xfrm>
            <a:off x="5144201" y="3204675"/>
            <a:ext cx="141896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a:t>Weinig controle </a:t>
            </a:r>
          </a:p>
        </p:txBody>
      </p:sp>
      <p:pic>
        <p:nvPicPr>
          <p:cNvPr id="6" name="Afbeelding 5">
            <a:extLst>
              <a:ext uri="{FF2B5EF4-FFF2-40B4-BE49-F238E27FC236}">
                <a16:creationId xmlns:a16="http://schemas.microsoft.com/office/drawing/2014/main" id="{2A18AB68-BF10-4994-A8F2-640D52A44595}"/>
              </a:ext>
            </a:extLst>
          </p:cNvPr>
          <p:cNvPicPr>
            <a:picLocks noChangeAspect="1"/>
          </p:cNvPicPr>
          <p:nvPr/>
        </p:nvPicPr>
        <p:blipFill>
          <a:blip r:embed="rId3"/>
          <a:stretch>
            <a:fillRect/>
          </a:stretch>
        </p:blipFill>
        <p:spPr>
          <a:xfrm>
            <a:off x="912922" y="-729688"/>
            <a:ext cx="7109861" cy="5998319"/>
          </a:xfrm>
          <a:prstGeom prst="rect">
            <a:avLst/>
          </a:prstGeom>
        </p:spPr>
      </p:pic>
      <p:sp>
        <p:nvSpPr>
          <p:cNvPr id="7" name="TextBox 6">
            <a:extLst>
              <a:ext uri="{FF2B5EF4-FFF2-40B4-BE49-F238E27FC236}">
                <a16:creationId xmlns:a16="http://schemas.microsoft.com/office/drawing/2014/main" id="{C205A40C-620D-EC0C-33A5-CAD393B3B6E9}"/>
              </a:ext>
            </a:extLst>
          </p:cNvPr>
          <p:cNvSpPr txBox="1"/>
          <p:nvPr/>
        </p:nvSpPr>
        <p:spPr>
          <a:xfrm>
            <a:off x="5686886" y="4681178"/>
            <a:ext cx="738867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800" i="1">
                <a:solidFill>
                  <a:srgbClr val="002060"/>
                </a:solidFill>
                <a:latin typeface="Bahnschrift"/>
              </a:rPr>
              <a:t>Lees de instructie in de notitie</a:t>
            </a:r>
            <a:endParaRPr lang="en-US" sz="1100"/>
          </a:p>
          <a:p>
            <a:pPr algn="ctr"/>
            <a:endParaRPr lang="en-US" sz="1100"/>
          </a:p>
        </p:txBody>
      </p:sp>
    </p:spTree>
    <p:extLst>
      <p:ext uri="{BB962C8B-B14F-4D97-AF65-F5344CB8AC3E}">
        <p14:creationId xmlns:p14="http://schemas.microsoft.com/office/powerpoint/2010/main" val="1078967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61919B1D-AFC9-4AA5-A335-A3879298F723}"/>
              </a:ext>
            </a:extLst>
          </p:cNvPr>
          <p:cNvPicPr>
            <a:picLocks noChangeAspect="1"/>
          </p:cNvPicPr>
          <p:nvPr/>
        </p:nvPicPr>
        <p:blipFill>
          <a:blip r:embed="rId3"/>
          <a:stretch>
            <a:fillRect/>
          </a:stretch>
        </p:blipFill>
        <p:spPr>
          <a:xfrm>
            <a:off x="912922" y="-729688"/>
            <a:ext cx="7109861" cy="5998319"/>
          </a:xfrm>
          <a:prstGeom prst="rect">
            <a:avLst/>
          </a:prstGeom>
        </p:spPr>
      </p:pic>
      <p:sp>
        <p:nvSpPr>
          <p:cNvPr id="2" name="Tekstvak 1">
            <a:extLst>
              <a:ext uri="{FF2B5EF4-FFF2-40B4-BE49-F238E27FC236}">
                <a16:creationId xmlns:a16="http://schemas.microsoft.com/office/drawing/2014/main" id="{2446F008-2DA3-494A-9844-F88466C13D18}"/>
              </a:ext>
            </a:extLst>
          </p:cNvPr>
          <p:cNvSpPr txBox="1"/>
          <p:nvPr/>
        </p:nvSpPr>
        <p:spPr>
          <a:xfrm>
            <a:off x="267993" y="232554"/>
            <a:ext cx="8399721" cy="461665"/>
          </a:xfrm>
          <a:prstGeom prst="rect">
            <a:avLst/>
          </a:prstGeom>
          <a:noFill/>
        </p:spPr>
        <p:txBody>
          <a:bodyPr wrap="square" lIns="91440" tIns="45720" rIns="91440" bIns="45720" rtlCol="0" anchor="t">
            <a:spAutoFit/>
          </a:bodyPr>
          <a:lstStyle/>
          <a:p>
            <a:r>
              <a:rPr lang="nl-BE" sz="2400">
                <a:solidFill>
                  <a:srgbClr val="002060"/>
                </a:solidFill>
                <a:latin typeface="Bahnschrift"/>
              </a:rPr>
              <a:t>Wens om te leven</a:t>
            </a:r>
            <a:endParaRPr lang="en-US"/>
          </a:p>
        </p:txBody>
      </p:sp>
      <p:sp>
        <p:nvSpPr>
          <p:cNvPr id="8" name="Tekstvak 7">
            <a:extLst>
              <a:ext uri="{FF2B5EF4-FFF2-40B4-BE49-F238E27FC236}">
                <a16:creationId xmlns:a16="http://schemas.microsoft.com/office/drawing/2014/main" id="{859A8645-7053-4C1C-96F2-989D5B02C555}"/>
              </a:ext>
            </a:extLst>
          </p:cNvPr>
          <p:cNvSpPr txBox="1"/>
          <p:nvPr/>
        </p:nvSpPr>
        <p:spPr>
          <a:xfrm>
            <a:off x="2821105" y="3204675"/>
            <a:ext cx="141896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a:t>Aanwezig</a:t>
            </a:r>
          </a:p>
        </p:txBody>
      </p:sp>
      <p:sp>
        <p:nvSpPr>
          <p:cNvPr id="10" name="Tekstvak 9">
            <a:extLst>
              <a:ext uri="{FF2B5EF4-FFF2-40B4-BE49-F238E27FC236}">
                <a16:creationId xmlns:a16="http://schemas.microsoft.com/office/drawing/2014/main" id="{7605E517-160C-4689-8C0B-212EE9C24089}"/>
              </a:ext>
            </a:extLst>
          </p:cNvPr>
          <p:cNvSpPr txBox="1"/>
          <p:nvPr/>
        </p:nvSpPr>
        <p:spPr>
          <a:xfrm>
            <a:off x="5289344" y="3204674"/>
            <a:ext cx="141896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a:t>Afwezig</a:t>
            </a:r>
          </a:p>
        </p:txBody>
      </p:sp>
      <p:sp>
        <p:nvSpPr>
          <p:cNvPr id="4" name="TextBox 3">
            <a:extLst>
              <a:ext uri="{FF2B5EF4-FFF2-40B4-BE49-F238E27FC236}">
                <a16:creationId xmlns:a16="http://schemas.microsoft.com/office/drawing/2014/main" id="{2828153C-835F-8479-93E4-EFD3DD8FE2A0}"/>
              </a:ext>
            </a:extLst>
          </p:cNvPr>
          <p:cNvSpPr txBox="1"/>
          <p:nvPr/>
        </p:nvSpPr>
        <p:spPr>
          <a:xfrm>
            <a:off x="5686886" y="4681178"/>
            <a:ext cx="738867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800" i="1">
                <a:solidFill>
                  <a:srgbClr val="002060"/>
                </a:solidFill>
                <a:latin typeface="Bahnschrift"/>
              </a:rPr>
              <a:t>Lees de instructie in de notitie</a:t>
            </a:r>
            <a:endParaRPr lang="en-US" sz="1100"/>
          </a:p>
          <a:p>
            <a:pPr algn="ctr"/>
            <a:endParaRPr lang="en-US" sz="1100"/>
          </a:p>
        </p:txBody>
      </p:sp>
    </p:spTree>
    <p:extLst>
      <p:ext uri="{BB962C8B-B14F-4D97-AF65-F5344CB8AC3E}">
        <p14:creationId xmlns:p14="http://schemas.microsoft.com/office/powerpoint/2010/main" val="11416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3278D85E-2B1C-4D8B-8656-B35E63FF7F5F}"/>
              </a:ext>
            </a:extLst>
          </p:cNvPr>
          <p:cNvPicPr>
            <a:picLocks noChangeAspect="1"/>
          </p:cNvPicPr>
          <p:nvPr/>
        </p:nvPicPr>
        <p:blipFill>
          <a:blip r:embed="rId3"/>
          <a:stretch>
            <a:fillRect/>
          </a:stretch>
        </p:blipFill>
        <p:spPr>
          <a:xfrm>
            <a:off x="912922" y="-729688"/>
            <a:ext cx="7109861" cy="5998319"/>
          </a:xfrm>
          <a:prstGeom prst="rect">
            <a:avLst/>
          </a:prstGeom>
        </p:spPr>
      </p:pic>
      <p:sp>
        <p:nvSpPr>
          <p:cNvPr id="2" name="Tekstvak 1">
            <a:extLst>
              <a:ext uri="{FF2B5EF4-FFF2-40B4-BE49-F238E27FC236}">
                <a16:creationId xmlns:a16="http://schemas.microsoft.com/office/drawing/2014/main" id="{2446F008-2DA3-494A-9844-F88466C13D18}"/>
              </a:ext>
            </a:extLst>
          </p:cNvPr>
          <p:cNvSpPr txBox="1"/>
          <p:nvPr/>
        </p:nvSpPr>
        <p:spPr>
          <a:xfrm>
            <a:off x="267993" y="232554"/>
            <a:ext cx="8399721" cy="461665"/>
          </a:xfrm>
          <a:prstGeom prst="rect">
            <a:avLst/>
          </a:prstGeom>
          <a:noFill/>
        </p:spPr>
        <p:txBody>
          <a:bodyPr wrap="square" lIns="91440" tIns="45720" rIns="91440" bIns="45720" rtlCol="0" anchor="t">
            <a:spAutoFit/>
          </a:bodyPr>
          <a:lstStyle/>
          <a:p>
            <a:r>
              <a:rPr lang="nl-BE" sz="2400">
                <a:solidFill>
                  <a:srgbClr val="002060"/>
                </a:solidFill>
                <a:latin typeface="Bahnschrift"/>
              </a:rPr>
              <a:t>Wens om te sterven</a:t>
            </a:r>
            <a:endParaRPr lang="en-US"/>
          </a:p>
        </p:txBody>
      </p:sp>
      <p:sp>
        <p:nvSpPr>
          <p:cNvPr id="7" name="Tekstvak 6">
            <a:extLst>
              <a:ext uri="{FF2B5EF4-FFF2-40B4-BE49-F238E27FC236}">
                <a16:creationId xmlns:a16="http://schemas.microsoft.com/office/drawing/2014/main" id="{C77E9591-7BD2-4047-AD4B-DFB38E92EACE}"/>
              </a:ext>
            </a:extLst>
          </p:cNvPr>
          <p:cNvSpPr txBox="1"/>
          <p:nvPr/>
        </p:nvSpPr>
        <p:spPr>
          <a:xfrm>
            <a:off x="2821105" y="3204675"/>
            <a:ext cx="141896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a:t>Afwezig</a:t>
            </a:r>
          </a:p>
        </p:txBody>
      </p:sp>
      <p:sp>
        <p:nvSpPr>
          <p:cNvPr id="8" name="Tekstvak 7">
            <a:extLst>
              <a:ext uri="{FF2B5EF4-FFF2-40B4-BE49-F238E27FC236}">
                <a16:creationId xmlns:a16="http://schemas.microsoft.com/office/drawing/2014/main" id="{BC6C980C-E10E-4C60-B56D-18CCB9158E2A}"/>
              </a:ext>
            </a:extLst>
          </p:cNvPr>
          <p:cNvSpPr txBox="1"/>
          <p:nvPr/>
        </p:nvSpPr>
        <p:spPr>
          <a:xfrm>
            <a:off x="5289344" y="3204674"/>
            <a:ext cx="141896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a:t>Aanwezig</a:t>
            </a:r>
          </a:p>
        </p:txBody>
      </p:sp>
      <p:sp>
        <p:nvSpPr>
          <p:cNvPr id="4" name="TextBox 3">
            <a:extLst>
              <a:ext uri="{FF2B5EF4-FFF2-40B4-BE49-F238E27FC236}">
                <a16:creationId xmlns:a16="http://schemas.microsoft.com/office/drawing/2014/main" id="{0B56E09F-4CF2-81B3-4790-2EBB44490280}"/>
              </a:ext>
            </a:extLst>
          </p:cNvPr>
          <p:cNvSpPr txBox="1"/>
          <p:nvPr/>
        </p:nvSpPr>
        <p:spPr>
          <a:xfrm>
            <a:off x="5686886" y="4681178"/>
            <a:ext cx="738867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800" i="1">
                <a:solidFill>
                  <a:srgbClr val="002060"/>
                </a:solidFill>
                <a:latin typeface="Bahnschrift"/>
              </a:rPr>
              <a:t>Lees de instructie in de notitie</a:t>
            </a:r>
            <a:endParaRPr lang="en-US" sz="1100"/>
          </a:p>
          <a:p>
            <a:pPr algn="ctr"/>
            <a:endParaRPr lang="en-US" sz="1100"/>
          </a:p>
        </p:txBody>
      </p:sp>
    </p:spTree>
    <p:extLst>
      <p:ext uri="{BB962C8B-B14F-4D97-AF65-F5344CB8AC3E}">
        <p14:creationId xmlns:p14="http://schemas.microsoft.com/office/powerpoint/2010/main" val="1205912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57E1A886-23DB-CEDA-513B-3991E78BBAD6}"/>
              </a:ext>
            </a:extLst>
          </p:cNvPr>
          <p:cNvSpPr txBox="1"/>
          <p:nvPr/>
        </p:nvSpPr>
        <p:spPr>
          <a:xfrm>
            <a:off x="187399" y="146112"/>
            <a:ext cx="8399721" cy="461665"/>
          </a:xfrm>
          <a:prstGeom prst="rect">
            <a:avLst/>
          </a:prstGeom>
          <a:noFill/>
        </p:spPr>
        <p:txBody>
          <a:bodyPr wrap="square" lIns="91440" tIns="45720" rIns="91440" bIns="45720" rtlCol="0" anchor="t">
            <a:spAutoFit/>
          </a:bodyPr>
          <a:lstStyle/>
          <a:p>
            <a:r>
              <a:rPr lang="nl-BE" sz="2400">
                <a:solidFill>
                  <a:srgbClr val="002060"/>
                </a:solidFill>
                <a:latin typeface="Bahnschrift"/>
              </a:rPr>
              <a:t>Mijn plan</a:t>
            </a:r>
          </a:p>
        </p:txBody>
      </p:sp>
      <p:pic>
        <p:nvPicPr>
          <p:cNvPr id="9230" name="Picture 14" descr="Netwerk, Rechthoek, Ringen, Netwerken">
            <a:extLst>
              <a:ext uri="{FF2B5EF4-FFF2-40B4-BE49-F238E27FC236}">
                <a16:creationId xmlns:a16="http://schemas.microsoft.com/office/drawing/2014/main" id="{78DCDFE5-1269-48AC-8C4C-55132553AF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4979" y="749245"/>
            <a:ext cx="5466233" cy="364581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C0A84E3-DC59-1E43-FF89-14418B0C66FE}"/>
              </a:ext>
            </a:extLst>
          </p:cNvPr>
          <p:cNvSpPr txBox="1"/>
          <p:nvPr/>
        </p:nvSpPr>
        <p:spPr>
          <a:xfrm>
            <a:off x="5686886" y="4681178"/>
            <a:ext cx="738867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800" i="1">
                <a:solidFill>
                  <a:srgbClr val="002060"/>
                </a:solidFill>
                <a:latin typeface="Bahnschrift"/>
              </a:rPr>
              <a:t>Lees de instructie in de notitie</a:t>
            </a:r>
            <a:endParaRPr lang="en-US" sz="1100"/>
          </a:p>
          <a:p>
            <a:pPr algn="ctr"/>
            <a:endParaRPr lang="en-US" sz="1100"/>
          </a:p>
        </p:txBody>
      </p:sp>
    </p:spTree>
    <p:extLst>
      <p:ext uri="{BB962C8B-B14F-4D97-AF65-F5344CB8AC3E}">
        <p14:creationId xmlns:p14="http://schemas.microsoft.com/office/powerpoint/2010/main" val="3354036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2446F008-2DA3-494A-9844-F88466C13D18}"/>
              </a:ext>
            </a:extLst>
          </p:cNvPr>
          <p:cNvSpPr txBox="1"/>
          <p:nvPr/>
        </p:nvSpPr>
        <p:spPr>
          <a:xfrm>
            <a:off x="172743" y="159285"/>
            <a:ext cx="8399721" cy="461665"/>
          </a:xfrm>
          <a:prstGeom prst="rect">
            <a:avLst/>
          </a:prstGeom>
          <a:noFill/>
        </p:spPr>
        <p:txBody>
          <a:bodyPr wrap="square" lIns="91440" tIns="45720" rIns="91440" bIns="45720" rtlCol="0" anchor="t">
            <a:spAutoFit/>
          </a:bodyPr>
          <a:lstStyle/>
          <a:p>
            <a:endParaRPr lang="nl-BE" sz="2400">
              <a:solidFill>
                <a:srgbClr val="002060"/>
              </a:solidFill>
              <a:latin typeface="Bahnschrift"/>
            </a:endParaRPr>
          </a:p>
        </p:txBody>
      </p:sp>
      <p:sp>
        <p:nvSpPr>
          <p:cNvPr id="7" name="Tekstvak 6">
            <a:extLst>
              <a:ext uri="{FF2B5EF4-FFF2-40B4-BE49-F238E27FC236}">
                <a16:creationId xmlns:a16="http://schemas.microsoft.com/office/drawing/2014/main" id="{C86AB33D-5DE4-45F3-BB6F-82A773136403}"/>
              </a:ext>
            </a:extLst>
          </p:cNvPr>
          <p:cNvSpPr txBox="1"/>
          <p:nvPr/>
        </p:nvSpPr>
        <p:spPr>
          <a:xfrm>
            <a:off x="187399" y="146112"/>
            <a:ext cx="8399721" cy="461665"/>
          </a:xfrm>
          <a:prstGeom prst="rect">
            <a:avLst/>
          </a:prstGeom>
          <a:noFill/>
        </p:spPr>
        <p:txBody>
          <a:bodyPr wrap="square" lIns="91440" tIns="45720" rIns="91440" bIns="45720" rtlCol="0" anchor="t">
            <a:spAutoFit/>
          </a:bodyPr>
          <a:lstStyle/>
          <a:p>
            <a:endParaRPr lang="nl-BE" sz="2400">
              <a:solidFill>
                <a:srgbClr val="002060"/>
              </a:solidFill>
              <a:latin typeface="Bahnschrift"/>
            </a:endParaRPr>
          </a:p>
        </p:txBody>
      </p:sp>
      <p:pic>
        <p:nvPicPr>
          <p:cNvPr id="8" name="Afbeelding 7">
            <a:extLst>
              <a:ext uri="{FF2B5EF4-FFF2-40B4-BE49-F238E27FC236}">
                <a16:creationId xmlns:a16="http://schemas.microsoft.com/office/drawing/2014/main" id="{2D9D659E-9B8C-4BDA-B75D-12060E8B1689}"/>
              </a:ext>
            </a:extLst>
          </p:cNvPr>
          <p:cNvPicPr>
            <a:picLocks noChangeAspect="1"/>
          </p:cNvPicPr>
          <p:nvPr/>
        </p:nvPicPr>
        <p:blipFill>
          <a:blip r:embed="rId3"/>
          <a:stretch>
            <a:fillRect/>
          </a:stretch>
        </p:blipFill>
        <p:spPr>
          <a:xfrm>
            <a:off x="5174231" y="1681459"/>
            <a:ext cx="2655372" cy="1792078"/>
          </a:xfrm>
          <a:prstGeom prst="rect">
            <a:avLst/>
          </a:prstGeom>
        </p:spPr>
      </p:pic>
      <p:pic>
        <p:nvPicPr>
          <p:cNvPr id="9" name="Afbeelding 8">
            <a:extLst>
              <a:ext uri="{FF2B5EF4-FFF2-40B4-BE49-F238E27FC236}">
                <a16:creationId xmlns:a16="http://schemas.microsoft.com/office/drawing/2014/main" id="{E922D419-ADBF-48A6-B373-6E710020D0DD}"/>
              </a:ext>
            </a:extLst>
          </p:cNvPr>
          <p:cNvPicPr>
            <a:picLocks noChangeAspect="1"/>
          </p:cNvPicPr>
          <p:nvPr/>
        </p:nvPicPr>
        <p:blipFill>
          <a:blip r:embed="rId4"/>
          <a:stretch>
            <a:fillRect/>
          </a:stretch>
        </p:blipFill>
        <p:spPr>
          <a:xfrm>
            <a:off x="1347330" y="1666847"/>
            <a:ext cx="2673233" cy="1803985"/>
          </a:xfrm>
          <a:prstGeom prst="rect">
            <a:avLst/>
          </a:prstGeom>
        </p:spPr>
      </p:pic>
      <p:sp>
        <p:nvSpPr>
          <p:cNvPr id="4" name="Tekstvak 1">
            <a:extLst>
              <a:ext uri="{FF2B5EF4-FFF2-40B4-BE49-F238E27FC236}">
                <a16:creationId xmlns:a16="http://schemas.microsoft.com/office/drawing/2014/main" id="{0658A4EC-E36C-ADD5-71EE-F901099D3285}"/>
              </a:ext>
            </a:extLst>
          </p:cNvPr>
          <p:cNvSpPr txBox="1"/>
          <p:nvPr/>
        </p:nvSpPr>
        <p:spPr>
          <a:xfrm>
            <a:off x="267993" y="232554"/>
            <a:ext cx="8399721" cy="461665"/>
          </a:xfrm>
          <a:prstGeom prst="rect">
            <a:avLst/>
          </a:prstGeom>
          <a:noFill/>
        </p:spPr>
        <p:txBody>
          <a:bodyPr wrap="square" lIns="91440" tIns="45720" rIns="91440" bIns="45720" rtlCol="0" anchor="t">
            <a:spAutoFit/>
          </a:bodyPr>
          <a:lstStyle/>
          <a:p>
            <a:r>
              <a:rPr lang="nl-BE" sz="2400">
                <a:solidFill>
                  <a:srgbClr val="002060"/>
                </a:solidFill>
                <a:latin typeface="Bahnschrift"/>
              </a:rPr>
              <a:t>Enkele stellingen</a:t>
            </a:r>
            <a:endParaRPr lang="en-US"/>
          </a:p>
        </p:txBody>
      </p:sp>
      <p:sp>
        <p:nvSpPr>
          <p:cNvPr id="5" name="TextBox 4">
            <a:extLst>
              <a:ext uri="{FF2B5EF4-FFF2-40B4-BE49-F238E27FC236}">
                <a16:creationId xmlns:a16="http://schemas.microsoft.com/office/drawing/2014/main" id="{E80FAE3F-C22E-BB37-A6D3-39B55CBA8271}"/>
              </a:ext>
            </a:extLst>
          </p:cNvPr>
          <p:cNvSpPr txBox="1"/>
          <p:nvPr/>
        </p:nvSpPr>
        <p:spPr>
          <a:xfrm>
            <a:off x="5686886" y="4681178"/>
            <a:ext cx="738867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800" i="1">
                <a:solidFill>
                  <a:srgbClr val="002060"/>
                </a:solidFill>
                <a:latin typeface="Bahnschrift"/>
              </a:rPr>
              <a:t>Lees de instructie in de notitie</a:t>
            </a:r>
            <a:endParaRPr lang="en-US" sz="1100"/>
          </a:p>
          <a:p>
            <a:pPr algn="ctr"/>
            <a:endParaRPr lang="en-US" sz="1100"/>
          </a:p>
        </p:txBody>
      </p:sp>
    </p:spTree>
    <p:extLst>
      <p:ext uri="{BB962C8B-B14F-4D97-AF65-F5344CB8AC3E}">
        <p14:creationId xmlns:p14="http://schemas.microsoft.com/office/powerpoint/2010/main" val="4227442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0AF9E230-205D-4B1C-B77D-0CC09417C422}"/>
              </a:ext>
            </a:extLst>
          </p:cNvPr>
          <p:cNvPicPr>
            <a:picLocks noChangeAspect="1"/>
          </p:cNvPicPr>
          <p:nvPr/>
        </p:nvPicPr>
        <p:blipFill>
          <a:blip r:embed="rId3"/>
          <a:stretch>
            <a:fillRect/>
          </a:stretch>
        </p:blipFill>
        <p:spPr>
          <a:xfrm>
            <a:off x="5174231" y="1681459"/>
            <a:ext cx="2655372" cy="1792078"/>
          </a:xfrm>
          <a:prstGeom prst="rect">
            <a:avLst/>
          </a:prstGeom>
        </p:spPr>
      </p:pic>
      <p:sp>
        <p:nvSpPr>
          <p:cNvPr id="2" name="Tekstvak 1">
            <a:extLst>
              <a:ext uri="{FF2B5EF4-FFF2-40B4-BE49-F238E27FC236}">
                <a16:creationId xmlns:a16="http://schemas.microsoft.com/office/drawing/2014/main" id="{2446F008-2DA3-494A-9844-F88466C13D18}"/>
              </a:ext>
            </a:extLst>
          </p:cNvPr>
          <p:cNvSpPr txBox="1"/>
          <p:nvPr/>
        </p:nvSpPr>
        <p:spPr>
          <a:xfrm>
            <a:off x="172743" y="159285"/>
            <a:ext cx="8399721" cy="461665"/>
          </a:xfrm>
          <a:prstGeom prst="rect">
            <a:avLst/>
          </a:prstGeom>
          <a:noFill/>
        </p:spPr>
        <p:txBody>
          <a:bodyPr wrap="square" lIns="91440" tIns="45720" rIns="91440" bIns="45720" rtlCol="0" anchor="t">
            <a:spAutoFit/>
          </a:bodyPr>
          <a:lstStyle/>
          <a:p>
            <a:endParaRPr lang="nl-BE" sz="2400">
              <a:solidFill>
                <a:srgbClr val="002060"/>
              </a:solidFill>
              <a:latin typeface="Bahnschrift"/>
            </a:endParaRPr>
          </a:p>
        </p:txBody>
      </p:sp>
      <p:pic>
        <p:nvPicPr>
          <p:cNvPr id="10" name="Afbeelding 9">
            <a:extLst>
              <a:ext uri="{FF2B5EF4-FFF2-40B4-BE49-F238E27FC236}">
                <a16:creationId xmlns:a16="http://schemas.microsoft.com/office/drawing/2014/main" id="{948161BE-36BB-43B2-B700-0762A642F56A}"/>
              </a:ext>
            </a:extLst>
          </p:cNvPr>
          <p:cNvPicPr>
            <a:picLocks noChangeAspect="1"/>
          </p:cNvPicPr>
          <p:nvPr/>
        </p:nvPicPr>
        <p:blipFill>
          <a:blip r:embed="rId4"/>
          <a:stretch>
            <a:fillRect/>
          </a:stretch>
        </p:blipFill>
        <p:spPr>
          <a:xfrm>
            <a:off x="5174231" y="1681459"/>
            <a:ext cx="2673233" cy="1792078"/>
          </a:xfrm>
          <a:prstGeom prst="rect">
            <a:avLst/>
          </a:prstGeom>
        </p:spPr>
      </p:pic>
      <p:pic>
        <p:nvPicPr>
          <p:cNvPr id="11" name="Afbeelding 10">
            <a:extLst>
              <a:ext uri="{FF2B5EF4-FFF2-40B4-BE49-F238E27FC236}">
                <a16:creationId xmlns:a16="http://schemas.microsoft.com/office/drawing/2014/main" id="{A86E3BF8-9E63-467E-AF7F-6E5A64D93201}"/>
              </a:ext>
            </a:extLst>
          </p:cNvPr>
          <p:cNvPicPr>
            <a:picLocks noChangeAspect="1"/>
          </p:cNvPicPr>
          <p:nvPr/>
        </p:nvPicPr>
        <p:blipFill>
          <a:blip r:embed="rId5"/>
          <a:stretch>
            <a:fillRect/>
          </a:stretch>
        </p:blipFill>
        <p:spPr>
          <a:xfrm>
            <a:off x="1347330" y="1666847"/>
            <a:ext cx="2631557" cy="1774217"/>
          </a:xfrm>
          <a:prstGeom prst="rect">
            <a:avLst/>
          </a:prstGeom>
        </p:spPr>
      </p:pic>
      <p:sp>
        <p:nvSpPr>
          <p:cNvPr id="4" name="TextBox 3">
            <a:extLst>
              <a:ext uri="{FF2B5EF4-FFF2-40B4-BE49-F238E27FC236}">
                <a16:creationId xmlns:a16="http://schemas.microsoft.com/office/drawing/2014/main" id="{FFCDD2E3-85A5-9B4C-C56B-2C8873E9E6FA}"/>
              </a:ext>
            </a:extLst>
          </p:cNvPr>
          <p:cNvSpPr txBox="1"/>
          <p:nvPr/>
        </p:nvSpPr>
        <p:spPr>
          <a:xfrm>
            <a:off x="5686886" y="4681178"/>
            <a:ext cx="738867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800" i="1">
                <a:solidFill>
                  <a:srgbClr val="002060"/>
                </a:solidFill>
                <a:latin typeface="Bahnschrift"/>
              </a:rPr>
              <a:t>Lees de instructie in de notitie</a:t>
            </a:r>
            <a:endParaRPr lang="en-US" sz="1100"/>
          </a:p>
          <a:p>
            <a:pPr algn="ctr"/>
            <a:endParaRPr lang="en-US" sz="1100"/>
          </a:p>
        </p:txBody>
      </p:sp>
    </p:spTree>
    <p:extLst>
      <p:ext uri="{BB962C8B-B14F-4D97-AF65-F5344CB8AC3E}">
        <p14:creationId xmlns:p14="http://schemas.microsoft.com/office/powerpoint/2010/main" val="2458750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2446F008-2DA3-494A-9844-F88466C13D18}"/>
              </a:ext>
            </a:extLst>
          </p:cNvPr>
          <p:cNvSpPr txBox="1"/>
          <p:nvPr/>
        </p:nvSpPr>
        <p:spPr>
          <a:xfrm>
            <a:off x="172743" y="159285"/>
            <a:ext cx="8399721" cy="461665"/>
          </a:xfrm>
          <a:prstGeom prst="rect">
            <a:avLst/>
          </a:prstGeom>
          <a:noFill/>
        </p:spPr>
        <p:txBody>
          <a:bodyPr wrap="square" lIns="91440" tIns="45720" rIns="91440" bIns="45720" rtlCol="0" anchor="t">
            <a:spAutoFit/>
          </a:bodyPr>
          <a:lstStyle/>
          <a:p>
            <a:endParaRPr lang="nl-BE" sz="2400">
              <a:solidFill>
                <a:srgbClr val="002060"/>
              </a:solidFill>
              <a:latin typeface="Bahnschrift"/>
            </a:endParaRPr>
          </a:p>
        </p:txBody>
      </p:sp>
      <p:pic>
        <p:nvPicPr>
          <p:cNvPr id="14" name="Afbeelding 13">
            <a:extLst>
              <a:ext uri="{FF2B5EF4-FFF2-40B4-BE49-F238E27FC236}">
                <a16:creationId xmlns:a16="http://schemas.microsoft.com/office/drawing/2014/main" id="{CBE4AEC9-2E8F-4893-8E0A-C3CC8397E0E8}"/>
              </a:ext>
            </a:extLst>
          </p:cNvPr>
          <p:cNvPicPr>
            <a:picLocks noChangeAspect="1"/>
          </p:cNvPicPr>
          <p:nvPr/>
        </p:nvPicPr>
        <p:blipFill rotWithShape="1">
          <a:blip r:embed="rId3"/>
          <a:srcRect t="1" b="337"/>
          <a:stretch/>
        </p:blipFill>
        <p:spPr>
          <a:xfrm>
            <a:off x="1292244" y="1675777"/>
            <a:ext cx="2643464" cy="1756356"/>
          </a:xfrm>
          <a:prstGeom prst="rect">
            <a:avLst/>
          </a:prstGeom>
        </p:spPr>
      </p:pic>
      <p:pic>
        <p:nvPicPr>
          <p:cNvPr id="15" name="Afbeelding 14">
            <a:extLst>
              <a:ext uri="{FF2B5EF4-FFF2-40B4-BE49-F238E27FC236}">
                <a16:creationId xmlns:a16="http://schemas.microsoft.com/office/drawing/2014/main" id="{D61A46A0-E35B-4FAA-B79A-8CA20CE33727}"/>
              </a:ext>
            </a:extLst>
          </p:cNvPr>
          <p:cNvPicPr>
            <a:picLocks noChangeAspect="1"/>
          </p:cNvPicPr>
          <p:nvPr/>
        </p:nvPicPr>
        <p:blipFill rotWithShape="1">
          <a:blip r:embed="rId4"/>
          <a:srcRect r="1089"/>
          <a:stretch/>
        </p:blipFill>
        <p:spPr>
          <a:xfrm>
            <a:off x="5197272" y="1717181"/>
            <a:ext cx="2632331" cy="1756356"/>
          </a:xfrm>
          <a:prstGeom prst="rect">
            <a:avLst/>
          </a:prstGeom>
        </p:spPr>
      </p:pic>
      <p:sp>
        <p:nvSpPr>
          <p:cNvPr id="4" name="TextBox 3">
            <a:extLst>
              <a:ext uri="{FF2B5EF4-FFF2-40B4-BE49-F238E27FC236}">
                <a16:creationId xmlns:a16="http://schemas.microsoft.com/office/drawing/2014/main" id="{3ECBAD53-92D3-7F8B-DB3D-8167507274A3}"/>
              </a:ext>
            </a:extLst>
          </p:cNvPr>
          <p:cNvSpPr txBox="1"/>
          <p:nvPr/>
        </p:nvSpPr>
        <p:spPr>
          <a:xfrm>
            <a:off x="5686886" y="4681178"/>
            <a:ext cx="738867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800" i="1">
                <a:solidFill>
                  <a:srgbClr val="002060"/>
                </a:solidFill>
                <a:latin typeface="Bahnschrift"/>
              </a:rPr>
              <a:t>Lees de instructie in de notitie</a:t>
            </a:r>
            <a:endParaRPr lang="en-US" sz="1100"/>
          </a:p>
          <a:p>
            <a:pPr algn="ctr"/>
            <a:endParaRPr lang="en-US" sz="1100"/>
          </a:p>
        </p:txBody>
      </p:sp>
    </p:spTree>
    <p:extLst>
      <p:ext uri="{BB962C8B-B14F-4D97-AF65-F5344CB8AC3E}">
        <p14:creationId xmlns:p14="http://schemas.microsoft.com/office/powerpoint/2010/main" val="3434672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2446F008-2DA3-494A-9844-F88466C13D18}"/>
              </a:ext>
            </a:extLst>
          </p:cNvPr>
          <p:cNvSpPr txBox="1"/>
          <p:nvPr/>
        </p:nvSpPr>
        <p:spPr>
          <a:xfrm>
            <a:off x="172743" y="159285"/>
            <a:ext cx="8399721" cy="461665"/>
          </a:xfrm>
          <a:prstGeom prst="rect">
            <a:avLst/>
          </a:prstGeom>
          <a:noFill/>
        </p:spPr>
        <p:txBody>
          <a:bodyPr wrap="square" lIns="91440" tIns="45720" rIns="91440" bIns="45720" rtlCol="0" anchor="t">
            <a:spAutoFit/>
          </a:bodyPr>
          <a:lstStyle/>
          <a:p>
            <a:endParaRPr lang="nl-BE" sz="2400">
              <a:solidFill>
                <a:srgbClr val="002060"/>
              </a:solidFill>
              <a:latin typeface="Bahnschrift"/>
            </a:endParaRPr>
          </a:p>
        </p:txBody>
      </p:sp>
      <p:pic>
        <p:nvPicPr>
          <p:cNvPr id="12" name="Afbeelding 11">
            <a:extLst>
              <a:ext uri="{FF2B5EF4-FFF2-40B4-BE49-F238E27FC236}">
                <a16:creationId xmlns:a16="http://schemas.microsoft.com/office/drawing/2014/main" id="{D3CE7180-9DB9-4EC9-B329-30288DB637FA}"/>
              </a:ext>
            </a:extLst>
          </p:cNvPr>
          <p:cNvPicPr>
            <a:picLocks noChangeAspect="1"/>
          </p:cNvPicPr>
          <p:nvPr/>
        </p:nvPicPr>
        <p:blipFill>
          <a:blip r:embed="rId3"/>
          <a:stretch>
            <a:fillRect/>
          </a:stretch>
        </p:blipFill>
        <p:spPr>
          <a:xfrm>
            <a:off x="1326491" y="1668066"/>
            <a:ext cx="2673233" cy="1756356"/>
          </a:xfrm>
          <a:prstGeom prst="rect">
            <a:avLst/>
          </a:prstGeom>
        </p:spPr>
      </p:pic>
      <p:pic>
        <p:nvPicPr>
          <p:cNvPr id="3" name="Picture 3" descr="Diagram, venn diagram&#10;&#10;Description automatically generated">
            <a:extLst>
              <a:ext uri="{FF2B5EF4-FFF2-40B4-BE49-F238E27FC236}">
                <a16:creationId xmlns:a16="http://schemas.microsoft.com/office/drawing/2014/main" id="{93E45947-DA2B-DAE7-AC38-9D694BAD2D2D}"/>
              </a:ext>
            </a:extLst>
          </p:cNvPr>
          <p:cNvPicPr>
            <a:picLocks noChangeAspect="1"/>
          </p:cNvPicPr>
          <p:nvPr/>
        </p:nvPicPr>
        <p:blipFill>
          <a:blip r:embed="rId4"/>
          <a:stretch>
            <a:fillRect/>
          </a:stretch>
        </p:blipFill>
        <p:spPr>
          <a:xfrm>
            <a:off x="5174231" y="1713964"/>
            <a:ext cx="2682586" cy="1759573"/>
          </a:xfrm>
          <a:prstGeom prst="rect">
            <a:avLst/>
          </a:prstGeom>
        </p:spPr>
      </p:pic>
      <p:sp>
        <p:nvSpPr>
          <p:cNvPr id="5" name="TextBox 4">
            <a:extLst>
              <a:ext uri="{FF2B5EF4-FFF2-40B4-BE49-F238E27FC236}">
                <a16:creationId xmlns:a16="http://schemas.microsoft.com/office/drawing/2014/main" id="{69D72E5E-E051-1978-7340-A827E9FB58C2}"/>
              </a:ext>
            </a:extLst>
          </p:cNvPr>
          <p:cNvSpPr txBox="1"/>
          <p:nvPr/>
        </p:nvSpPr>
        <p:spPr>
          <a:xfrm>
            <a:off x="5686886" y="4681178"/>
            <a:ext cx="738867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800" i="1">
                <a:solidFill>
                  <a:srgbClr val="002060"/>
                </a:solidFill>
                <a:latin typeface="Bahnschrift"/>
              </a:rPr>
              <a:t>Lees de instructie in de notitie</a:t>
            </a:r>
            <a:endParaRPr lang="en-US" sz="1100"/>
          </a:p>
          <a:p>
            <a:pPr algn="ctr"/>
            <a:endParaRPr lang="en-US" sz="1100"/>
          </a:p>
        </p:txBody>
      </p:sp>
    </p:spTree>
    <p:extLst>
      <p:ext uri="{BB962C8B-B14F-4D97-AF65-F5344CB8AC3E}">
        <p14:creationId xmlns:p14="http://schemas.microsoft.com/office/powerpoint/2010/main" val="765856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237DCDA8-7764-480A-8BAE-AC0C76D8AF22}"/>
              </a:ext>
            </a:extLst>
          </p:cNvPr>
          <p:cNvSpPr txBox="1"/>
          <p:nvPr/>
        </p:nvSpPr>
        <p:spPr>
          <a:xfrm>
            <a:off x="781450" y="764026"/>
            <a:ext cx="7826396" cy="3908762"/>
          </a:xfrm>
          <a:prstGeom prst="rect">
            <a:avLst/>
          </a:prstGeom>
          <a:noFill/>
        </p:spPr>
        <p:txBody>
          <a:bodyPr wrap="square" lIns="91440" tIns="45720" rIns="91440" bIns="45720" rtlCol="0" anchor="t">
            <a:spAutoFit/>
          </a:bodyPr>
          <a:lstStyle/>
          <a:p>
            <a:pPr algn="ctr"/>
            <a:r>
              <a:rPr lang="nl-BE" sz="4800">
                <a:solidFill>
                  <a:srgbClr val="002060"/>
                </a:solidFill>
                <a:latin typeface="Bahnschrift"/>
              </a:rPr>
              <a:t>VISUALS </a:t>
            </a:r>
            <a:endParaRPr lang="en-US"/>
          </a:p>
          <a:p>
            <a:pPr algn="ctr"/>
            <a:r>
              <a:rPr lang="nl-BE" sz="4800">
                <a:solidFill>
                  <a:srgbClr val="002060"/>
                </a:solidFill>
                <a:latin typeface="Bahnschrift"/>
              </a:rPr>
              <a:t>bij stap 2 &amp; 3 van het </a:t>
            </a:r>
            <a:endParaRPr lang="en-US"/>
          </a:p>
          <a:p>
            <a:pPr algn="ctr"/>
            <a:r>
              <a:rPr lang="nl-BE" sz="4800">
                <a:solidFill>
                  <a:srgbClr val="002060"/>
                </a:solidFill>
                <a:latin typeface="Bahnschrift"/>
              </a:rPr>
              <a:t>Safety Plan </a:t>
            </a:r>
            <a:endParaRPr lang="en-US"/>
          </a:p>
          <a:p>
            <a:pPr algn="ctr"/>
            <a:endParaRPr lang="nl-BE" sz="4800" dirty="0">
              <a:solidFill>
                <a:srgbClr val="002060"/>
              </a:solidFill>
              <a:latin typeface="Bahnschrift"/>
            </a:endParaRPr>
          </a:p>
          <a:p>
            <a:r>
              <a:rPr lang="nl-BE" sz="2800">
                <a:solidFill>
                  <a:srgbClr val="002060"/>
                </a:solidFill>
                <a:highlight>
                  <a:srgbClr val="FFFF00"/>
                </a:highlight>
                <a:latin typeface="Bahnschrift"/>
              </a:rPr>
              <a:t> TIP </a:t>
            </a:r>
            <a:r>
              <a:rPr lang="nl-BE" sz="2800">
                <a:solidFill>
                  <a:srgbClr val="002060"/>
                </a:solidFill>
                <a:latin typeface="Bahnschrift"/>
              </a:rPr>
              <a:t> Gebruik SParcours en Spark voor </a:t>
            </a:r>
            <a:r>
              <a:rPr lang="nl-BE" sz="2800" dirty="0">
                <a:solidFill>
                  <a:srgbClr val="002060"/>
                </a:solidFill>
                <a:latin typeface="Bahnschrift"/>
              </a:rPr>
              <a:t>het volledig uitwerken van een Safety Plan </a:t>
            </a:r>
          </a:p>
        </p:txBody>
      </p:sp>
    </p:spTree>
    <p:extLst>
      <p:ext uri="{BB962C8B-B14F-4D97-AF65-F5344CB8AC3E}">
        <p14:creationId xmlns:p14="http://schemas.microsoft.com/office/powerpoint/2010/main" val="1925694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Afbeelding 37">
            <a:hlinkClick r:id="rId3" action="ppaction://hlinksldjump"/>
            <a:extLst>
              <a:ext uri="{FF2B5EF4-FFF2-40B4-BE49-F238E27FC236}">
                <a16:creationId xmlns:a16="http://schemas.microsoft.com/office/drawing/2014/main" id="{9AEC7604-1324-447F-9033-9BF43B1E04FD}"/>
              </a:ext>
            </a:extLst>
          </p:cNvPr>
          <p:cNvPicPr>
            <a:picLocks noChangeAspect="1"/>
          </p:cNvPicPr>
          <p:nvPr/>
        </p:nvPicPr>
        <p:blipFill>
          <a:blip r:embed="rId4"/>
          <a:stretch>
            <a:fillRect/>
          </a:stretch>
        </p:blipFill>
        <p:spPr>
          <a:xfrm>
            <a:off x="821389" y="1282375"/>
            <a:ext cx="2153380" cy="1415921"/>
          </a:xfrm>
          <a:prstGeom prst="rect">
            <a:avLst/>
          </a:prstGeom>
        </p:spPr>
      </p:pic>
      <p:pic>
        <p:nvPicPr>
          <p:cNvPr id="40" name="Afbeelding 39">
            <a:hlinkClick r:id="rId5" action="ppaction://hlinksldjump"/>
            <a:extLst>
              <a:ext uri="{FF2B5EF4-FFF2-40B4-BE49-F238E27FC236}">
                <a16:creationId xmlns:a16="http://schemas.microsoft.com/office/drawing/2014/main" id="{854FE4AD-C39C-46F0-85B5-000E4B826666}"/>
              </a:ext>
            </a:extLst>
          </p:cNvPr>
          <p:cNvPicPr>
            <a:picLocks noChangeAspect="1"/>
          </p:cNvPicPr>
          <p:nvPr/>
        </p:nvPicPr>
        <p:blipFill>
          <a:blip r:embed="rId6"/>
          <a:stretch>
            <a:fillRect/>
          </a:stretch>
        </p:blipFill>
        <p:spPr>
          <a:xfrm>
            <a:off x="2001024" y="3048007"/>
            <a:ext cx="2128799" cy="1425755"/>
          </a:xfrm>
          <a:prstGeom prst="rect">
            <a:avLst/>
          </a:prstGeom>
        </p:spPr>
      </p:pic>
      <p:pic>
        <p:nvPicPr>
          <p:cNvPr id="42" name="Afbeelding 41">
            <a:hlinkClick r:id="rId7" action="ppaction://hlinksldjump"/>
            <a:extLst>
              <a:ext uri="{FF2B5EF4-FFF2-40B4-BE49-F238E27FC236}">
                <a16:creationId xmlns:a16="http://schemas.microsoft.com/office/drawing/2014/main" id="{89DF8AB1-F2F0-4CFA-8C4A-A2892DC89A7B}"/>
              </a:ext>
            </a:extLst>
          </p:cNvPr>
          <p:cNvPicPr>
            <a:picLocks noChangeAspect="1"/>
          </p:cNvPicPr>
          <p:nvPr/>
        </p:nvPicPr>
        <p:blipFill>
          <a:blip r:embed="rId8"/>
          <a:stretch>
            <a:fillRect/>
          </a:stretch>
        </p:blipFill>
        <p:spPr>
          <a:xfrm>
            <a:off x="3245955" y="1303791"/>
            <a:ext cx="2128799" cy="1440503"/>
          </a:xfrm>
          <a:prstGeom prst="rect">
            <a:avLst/>
          </a:prstGeom>
        </p:spPr>
      </p:pic>
      <p:pic>
        <p:nvPicPr>
          <p:cNvPr id="44" name="Afbeelding 43">
            <a:hlinkClick r:id="rId9" action="ppaction://hlinksldjump"/>
            <a:extLst>
              <a:ext uri="{FF2B5EF4-FFF2-40B4-BE49-F238E27FC236}">
                <a16:creationId xmlns:a16="http://schemas.microsoft.com/office/drawing/2014/main" id="{B675ECE7-4B01-41A5-BE70-FFD656394084}"/>
              </a:ext>
            </a:extLst>
          </p:cNvPr>
          <p:cNvPicPr>
            <a:picLocks noChangeAspect="1"/>
          </p:cNvPicPr>
          <p:nvPr/>
        </p:nvPicPr>
        <p:blipFill>
          <a:blip r:embed="rId10"/>
          <a:stretch>
            <a:fillRect/>
          </a:stretch>
        </p:blipFill>
        <p:spPr>
          <a:xfrm>
            <a:off x="5685196" y="1304356"/>
            <a:ext cx="2128797" cy="1406088"/>
          </a:xfrm>
          <a:prstGeom prst="rect">
            <a:avLst/>
          </a:prstGeom>
        </p:spPr>
      </p:pic>
      <p:pic>
        <p:nvPicPr>
          <p:cNvPr id="48" name="Afbeelding 47">
            <a:hlinkClick r:id="rId11" action="ppaction://hlinksldjump"/>
            <a:extLst>
              <a:ext uri="{FF2B5EF4-FFF2-40B4-BE49-F238E27FC236}">
                <a16:creationId xmlns:a16="http://schemas.microsoft.com/office/drawing/2014/main" id="{DCB714F0-5B0D-4096-A48D-5AE35A50F0F4}"/>
              </a:ext>
            </a:extLst>
          </p:cNvPr>
          <p:cNvPicPr>
            <a:picLocks noChangeAspect="1"/>
          </p:cNvPicPr>
          <p:nvPr/>
        </p:nvPicPr>
        <p:blipFill>
          <a:blip r:embed="rId12"/>
          <a:stretch>
            <a:fillRect/>
          </a:stretch>
        </p:blipFill>
        <p:spPr>
          <a:xfrm>
            <a:off x="4527265" y="3050514"/>
            <a:ext cx="2138631" cy="1415921"/>
          </a:xfrm>
          <a:prstGeom prst="rect">
            <a:avLst/>
          </a:prstGeom>
        </p:spPr>
      </p:pic>
      <p:sp>
        <p:nvSpPr>
          <p:cNvPr id="9" name="Tekstvak 8">
            <a:extLst>
              <a:ext uri="{FF2B5EF4-FFF2-40B4-BE49-F238E27FC236}">
                <a16:creationId xmlns:a16="http://schemas.microsoft.com/office/drawing/2014/main" id="{43159E1B-E6AF-4362-9EEF-52E6B9C61FDC}"/>
              </a:ext>
            </a:extLst>
          </p:cNvPr>
          <p:cNvSpPr txBox="1"/>
          <p:nvPr/>
        </p:nvSpPr>
        <p:spPr>
          <a:xfrm>
            <a:off x="332276" y="251079"/>
            <a:ext cx="8399721" cy="830997"/>
          </a:xfrm>
          <a:prstGeom prst="rect">
            <a:avLst/>
          </a:prstGeom>
          <a:noFill/>
        </p:spPr>
        <p:txBody>
          <a:bodyPr wrap="square" lIns="91440" tIns="45720" rIns="91440" bIns="45720" rtlCol="0" anchor="t">
            <a:spAutoFit/>
          </a:bodyPr>
          <a:lstStyle/>
          <a:p>
            <a:r>
              <a:rPr lang="nl-BE" sz="2400">
                <a:solidFill>
                  <a:srgbClr val="002060"/>
                </a:solidFill>
                <a:latin typeface="Bahnschrift"/>
              </a:rPr>
              <a:t>STAP 2 &amp; 3 - Dit kan ik zelf/met anderen doen als ik het moeilijk krijg</a:t>
            </a:r>
          </a:p>
        </p:txBody>
      </p:sp>
      <p:sp>
        <p:nvSpPr>
          <p:cNvPr id="3" name="TextBox 2">
            <a:extLst>
              <a:ext uri="{FF2B5EF4-FFF2-40B4-BE49-F238E27FC236}">
                <a16:creationId xmlns:a16="http://schemas.microsoft.com/office/drawing/2014/main" id="{48C7144D-9D2D-642C-A6D3-0D1AEC795404}"/>
              </a:ext>
            </a:extLst>
          </p:cNvPr>
          <p:cNvSpPr txBox="1"/>
          <p:nvPr/>
        </p:nvSpPr>
        <p:spPr>
          <a:xfrm>
            <a:off x="5686886" y="4681178"/>
            <a:ext cx="738867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800" i="1">
                <a:solidFill>
                  <a:srgbClr val="002060"/>
                </a:solidFill>
                <a:latin typeface="Bahnschrift"/>
              </a:rPr>
              <a:t>Lees de instructie in de notitie</a:t>
            </a:r>
            <a:endParaRPr lang="en-US" sz="1100"/>
          </a:p>
          <a:p>
            <a:pPr algn="ctr"/>
            <a:endParaRPr lang="en-US" sz="1100"/>
          </a:p>
        </p:txBody>
      </p:sp>
    </p:spTree>
    <p:extLst>
      <p:ext uri="{BB962C8B-B14F-4D97-AF65-F5344CB8AC3E}">
        <p14:creationId xmlns:p14="http://schemas.microsoft.com/office/powerpoint/2010/main" val="1831686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hlinkClick r:id="rId3" action="ppaction://hlinksldjump"/>
            <a:extLst>
              <a:ext uri="{FF2B5EF4-FFF2-40B4-BE49-F238E27FC236}">
                <a16:creationId xmlns:a16="http://schemas.microsoft.com/office/drawing/2014/main" id="{ED65D6B4-4FB1-41F6-92A9-FFE0ADD2FEF4}"/>
              </a:ext>
            </a:extLst>
          </p:cNvPr>
          <p:cNvPicPr>
            <a:picLocks noChangeAspect="1"/>
          </p:cNvPicPr>
          <p:nvPr/>
        </p:nvPicPr>
        <p:blipFill>
          <a:blip r:embed="rId4"/>
          <a:stretch>
            <a:fillRect/>
          </a:stretch>
        </p:blipFill>
        <p:spPr>
          <a:xfrm>
            <a:off x="3231101" y="1303791"/>
            <a:ext cx="2158505" cy="1425801"/>
          </a:xfrm>
          <a:prstGeom prst="rect">
            <a:avLst/>
          </a:prstGeom>
        </p:spPr>
      </p:pic>
      <p:pic>
        <p:nvPicPr>
          <p:cNvPr id="12" name="Afbeelding 11">
            <a:hlinkClick r:id="rId5" action="ppaction://hlinksldjump"/>
            <a:extLst>
              <a:ext uri="{FF2B5EF4-FFF2-40B4-BE49-F238E27FC236}">
                <a16:creationId xmlns:a16="http://schemas.microsoft.com/office/drawing/2014/main" id="{A93FFBB4-DEA4-4A78-BF85-22BA3D69CDD3}"/>
              </a:ext>
            </a:extLst>
          </p:cNvPr>
          <p:cNvPicPr>
            <a:picLocks noChangeAspect="1"/>
          </p:cNvPicPr>
          <p:nvPr/>
        </p:nvPicPr>
        <p:blipFill>
          <a:blip r:embed="rId6"/>
          <a:stretch>
            <a:fillRect/>
          </a:stretch>
        </p:blipFill>
        <p:spPr>
          <a:xfrm>
            <a:off x="2001024" y="3048007"/>
            <a:ext cx="2128799" cy="1425801"/>
          </a:xfrm>
          <a:prstGeom prst="rect">
            <a:avLst/>
          </a:prstGeom>
        </p:spPr>
      </p:pic>
      <p:pic>
        <p:nvPicPr>
          <p:cNvPr id="2" name="Picture 3" descr="Graphical user interface&#10;&#10;Description automatically generated">
            <a:extLst>
              <a:ext uri="{FF2B5EF4-FFF2-40B4-BE49-F238E27FC236}">
                <a16:creationId xmlns:a16="http://schemas.microsoft.com/office/drawing/2014/main" id="{1D5B4565-1559-92F7-8242-C8ACE128600E}"/>
              </a:ext>
            </a:extLst>
          </p:cNvPr>
          <p:cNvPicPr>
            <a:picLocks noChangeAspect="1"/>
          </p:cNvPicPr>
          <p:nvPr/>
        </p:nvPicPr>
        <p:blipFill>
          <a:blip r:embed="rId7"/>
          <a:stretch>
            <a:fillRect/>
          </a:stretch>
        </p:blipFill>
        <p:spPr>
          <a:xfrm>
            <a:off x="840013" y="1282375"/>
            <a:ext cx="2095500" cy="1428750"/>
          </a:xfrm>
          <a:prstGeom prst="rect">
            <a:avLst/>
          </a:prstGeom>
        </p:spPr>
      </p:pic>
      <p:pic>
        <p:nvPicPr>
          <p:cNvPr id="5" name="Picture 5" descr="A picture containing text, group&#10;&#10;Description automatically generated">
            <a:extLst>
              <a:ext uri="{FF2B5EF4-FFF2-40B4-BE49-F238E27FC236}">
                <a16:creationId xmlns:a16="http://schemas.microsoft.com/office/drawing/2014/main" id="{FAA1D971-F238-E567-E477-C544C1618EA7}"/>
              </a:ext>
            </a:extLst>
          </p:cNvPr>
          <p:cNvPicPr>
            <a:picLocks noChangeAspect="1"/>
          </p:cNvPicPr>
          <p:nvPr/>
        </p:nvPicPr>
        <p:blipFill>
          <a:blip r:embed="rId8"/>
          <a:stretch>
            <a:fillRect/>
          </a:stretch>
        </p:blipFill>
        <p:spPr>
          <a:xfrm>
            <a:off x="4572000" y="3047467"/>
            <a:ext cx="2133600" cy="1409700"/>
          </a:xfrm>
          <a:prstGeom prst="rect">
            <a:avLst/>
          </a:prstGeom>
        </p:spPr>
      </p:pic>
      <p:pic>
        <p:nvPicPr>
          <p:cNvPr id="8" name="Picture 8">
            <a:extLst>
              <a:ext uri="{FF2B5EF4-FFF2-40B4-BE49-F238E27FC236}">
                <a16:creationId xmlns:a16="http://schemas.microsoft.com/office/drawing/2014/main" id="{EECF3EF5-9284-51DA-0C15-482C34D0C8C9}"/>
              </a:ext>
            </a:extLst>
          </p:cNvPr>
          <p:cNvPicPr>
            <a:picLocks noChangeAspect="1"/>
          </p:cNvPicPr>
          <p:nvPr/>
        </p:nvPicPr>
        <p:blipFill>
          <a:blip r:embed="rId9"/>
          <a:stretch>
            <a:fillRect/>
          </a:stretch>
        </p:blipFill>
        <p:spPr>
          <a:xfrm>
            <a:off x="5685194" y="1303791"/>
            <a:ext cx="2133600" cy="1409700"/>
          </a:xfrm>
          <a:prstGeom prst="rect">
            <a:avLst/>
          </a:prstGeom>
        </p:spPr>
      </p:pic>
      <p:sp>
        <p:nvSpPr>
          <p:cNvPr id="4" name="TextBox 3">
            <a:extLst>
              <a:ext uri="{FF2B5EF4-FFF2-40B4-BE49-F238E27FC236}">
                <a16:creationId xmlns:a16="http://schemas.microsoft.com/office/drawing/2014/main" id="{65C04CE2-F3DE-DD3B-FBB9-A3CB82AF0162}"/>
              </a:ext>
            </a:extLst>
          </p:cNvPr>
          <p:cNvSpPr txBox="1"/>
          <p:nvPr/>
        </p:nvSpPr>
        <p:spPr>
          <a:xfrm>
            <a:off x="5686886" y="4681178"/>
            <a:ext cx="738867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800" i="1">
                <a:solidFill>
                  <a:srgbClr val="002060"/>
                </a:solidFill>
                <a:latin typeface="Bahnschrift"/>
              </a:rPr>
              <a:t>Lees de instructie in de notitie</a:t>
            </a:r>
            <a:endParaRPr lang="en-US" sz="1100"/>
          </a:p>
          <a:p>
            <a:pPr algn="ctr"/>
            <a:endParaRPr lang="en-US" sz="1100"/>
          </a:p>
        </p:txBody>
      </p:sp>
    </p:spTree>
    <p:extLst>
      <p:ext uri="{BB962C8B-B14F-4D97-AF65-F5344CB8AC3E}">
        <p14:creationId xmlns:p14="http://schemas.microsoft.com/office/powerpoint/2010/main" val="1138216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Afbeelding 12">
            <a:hlinkClick r:id="rId3" action="ppaction://hlinksldjump"/>
            <a:extLst>
              <a:ext uri="{FF2B5EF4-FFF2-40B4-BE49-F238E27FC236}">
                <a16:creationId xmlns:a16="http://schemas.microsoft.com/office/drawing/2014/main" id="{27649819-3E98-4693-AB52-9B1900F0C5E3}"/>
              </a:ext>
            </a:extLst>
          </p:cNvPr>
          <p:cNvPicPr>
            <a:picLocks noChangeAspect="1"/>
          </p:cNvPicPr>
          <p:nvPr/>
        </p:nvPicPr>
        <p:blipFill>
          <a:blip r:embed="rId4"/>
          <a:stretch>
            <a:fillRect/>
          </a:stretch>
        </p:blipFill>
        <p:spPr>
          <a:xfrm>
            <a:off x="2001024" y="3078810"/>
            <a:ext cx="2136250" cy="1430699"/>
          </a:xfrm>
          <a:prstGeom prst="rect">
            <a:avLst/>
          </a:prstGeom>
        </p:spPr>
      </p:pic>
      <p:pic>
        <p:nvPicPr>
          <p:cNvPr id="14" name="Afbeelding 13">
            <a:hlinkClick r:id="rId5" action="ppaction://hlinksldjump"/>
            <a:extLst>
              <a:ext uri="{FF2B5EF4-FFF2-40B4-BE49-F238E27FC236}">
                <a16:creationId xmlns:a16="http://schemas.microsoft.com/office/drawing/2014/main" id="{EA6810B5-F70B-422D-BEEA-D2941B11A9D9}"/>
              </a:ext>
            </a:extLst>
          </p:cNvPr>
          <p:cNvPicPr>
            <a:picLocks noChangeAspect="1"/>
          </p:cNvPicPr>
          <p:nvPr/>
        </p:nvPicPr>
        <p:blipFill>
          <a:blip r:embed="rId6"/>
          <a:stretch>
            <a:fillRect/>
          </a:stretch>
        </p:blipFill>
        <p:spPr>
          <a:xfrm>
            <a:off x="5712946" y="1294443"/>
            <a:ext cx="2121551" cy="1416001"/>
          </a:xfrm>
          <a:prstGeom prst="rect">
            <a:avLst/>
          </a:prstGeom>
        </p:spPr>
      </p:pic>
      <p:pic>
        <p:nvPicPr>
          <p:cNvPr id="2" name="Picture 3" descr="A picture containing text, indoor, different, display&#10;&#10;Description automatically generated">
            <a:extLst>
              <a:ext uri="{FF2B5EF4-FFF2-40B4-BE49-F238E27FC236}">
                <a16:creationId xmlns:a16="http://schemas.microsoft.com/office/drawing/2014/main" id="{29E13206-3F49-0694-F23A-4A5AC79081EB}"/>
              </a:ext>
            </a:extLst>
          </p:cNvPr>
          <p:cNvPicPr>
            <a:picLocks noChangeAspect="1"/>
          </p:cNvPicPr>
          <p:nvPr/>
        </p:nvPicPr>
        <p:blipFill>
          <a:blip r:embed="rId7"/>
          <a:stretch>
            <a:fillRect/>
          </a:stretch>
        </p:blipFill>
        <p:spPr>
          <a:xfrm>
            <a:off x="3262770" y="1315544"/>
            <a:ext cx="2162175" cy="1428750"/>
          </a:xfrm>
          <a:prstGeom prst="rect">
            <a:avLst/>
          </a:prstGeom>
        </p:spPr>
      </p:pic>
      <p:pic>
        <p:nvPicPr>
          <p:cNvPr id="4" name="Picture 4" descr="A picture containing text&#10;&#10;Description automatically generated">
            <a:extLst>
              <a:ext uri="{FF2B5EF4-FFF2-40B4-BE49-F238E27FC236}">
                <a16:creationId xmlns:a16="http://schemas.microsoft.com/office/drawing/2014/main" id="{E93FDD57-8CAD-934F-E215-5A5F59A081F5}"/>
              </a:ext>
            </a:extLst>
          </p:cNvPr>
          <p:cNvPicPr>
            <a:picLocks noChangeAspect="1"/>
          </p:cNvPicPr>
          <p:nvPr/>
        </p:nvPicPr>
        <p:blipFill>
          <a:blip r:embed="rId8"/>
          <a:stretch>
            <a:fillRect/>
          </a:stretch>
        </p:blipFill>
        <p:spPr>
          <a:xfrm>
            <a:off x="831644" y="1303791"/>
            <a:ext cx="2143125" cy="1409700"/>
          </a:xfrm>
          <a:prstGeom prst="rect">
            <a:avLst/>
          </a:prstGeom>
        </p:spPr>
      </p:pic>
      <p:pic>
        <p:nvPicPr>
          <p:cNvPr id="7" name="Afbeelding 6">
            <a:hlinkClick r:id="rId9" action="ppaction://hlinksldjump"/>
            <a:extLst>
              <a:ext uri="{FF2B5EF4-FFF2-40B4-BE49-F238E27FC236}">
                <a16:creationId xmlns:a16="http://schemas.microsoft.com/office/drawing/2014/main" id="{C9A6CA1A-5573-40F9-A25D-37B05BD8621E}"/>
              </a:ext>
            </a:extLst>
          </p:cNvPr>
          <p:cNvPicPr/>
          <p:nvPr/>
        </p:nvPicPr>
        <p:blipFill>
          <a:blip r:embed="rId10"/>
          <a:stretch>
            <a:fillRect/>
          </a:stretch>
        </p:blipFill>
        <p:spPr>
          <a:xfrm>
            <a:off x="4527265" y="3059306"/>
            <a:ext cx="2162175" cy="1430699"/>
          </a:xfrm>
          <a:prstGeom prst="rect">
            <a:avLst/>
          </a:prstGeom>
        </p:spPr>
      </p:pic>
      <p:sp>
        <p:nvSpPr>
          <p:cNvPr id="5" name="TextBox 4">
            <a:extLst>
              <a:ext uri="{FF2B5EF4-FFF2-40B4-BE49-F238E27FC236}">
                <a16:creationId xmlns:a16="http://schemas.microsoft.com/office/drawing/2014/main" id="{FA8B6FE5-1D8C-BD7D-AE80-EF88D3C1463A}"/>
              </a:ext>
            </a:extLst>
          </p:cNvPr>
          <p:cNvSpPr txBox="1"/>
          <p:nvPr/>
        </p:nvSpPr>
        <p:spPr>
          <a:xfrm>
            <a:off x="5686886" y="4681178"/>
            <a:ext cx="738867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800" i="1">
                <a:solidFill>
                  <a:srgbClr val="002060"/>
                </a:solidFill>
                <a:latin typeface="Bahnschrift"/>
              </a:rPr>
              <a:t>Lees de instructie in de notitie</a:t>
            </a:r>
            <a:endParaRPr lang="en-US" sz="1100"/>
          </a:p>
          <a:p>
            <a:pPr algn="ctr"/>
            <a:endParaRPr lang="en-US" sz="1100"/>
          </a:p>
        </p:txBody>
      </p:sp>
    </p:spTree>
    <p:extLst>
      <p:ext uri="{BB962C8B-B14F-4D97-AF65-F5344CB8AC3E}">
        <p14:creationId xmlns:p14="http://schemas.microsoft.com/office/powerpoint/2010/main" val="40544468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A7B479A-E6A5-406D-A7F6-2C66B0236ED5}"/>
              </a:ext>
            </a:extLst>
          </p:cNvPr>
          <p:cNvPicPr>
            <a:picLocks noChangeAspect="1"/>
          </p:cNvPicPr>
          <p:nvPr/>
        </p:nvPicPr>
        <p:blipFill>
          <a:blip r:embed="rId3"/>
          <a:stretch>
            <a:fillRect/>
          </a:stretch>
        </p:blipFill>
        <p:spPr>
          <a:xfrm>
            <a:off x="1887079" y="806323"/>
            <a:ext cx="5369841" cy="3530854"/>
          </a:xfrm>
          <a:prstGeom prst="rect">
            <a:avLst/>
          </a:prstGeom>
        </p:spPr>
      </p:pic>
      <p:sp>
        <p:nvSpPr>
          <p:cNvPr id="8" name="Pijl: gekromd links 7">
            <a:hlinkClick r:id="rId4" action="ppaction://hlinksldjump"/>
            <a:extLst>
              <a:ext uri="{FF2B5EF4-FFF2-40B4-BE49-F238E27FC236}">
                <a16:creationId xmlns:a16="http://schemas.microsoft.com/office/drawing/2014/main" id="{6EAF5D18-8949-4A90-A613-38E849ACAF23}"/>
              </a:ext>
            </a:extLst>
          </p:cNvPr>
          <p:cNvSpPr/>
          <p:nvPr/>
        </p:nvSpPr>
        <p:spPr>
          <a:xfrm>
            <a:off x="8257953" y="4321201"/>
            <a:ext cx="723014" cy="669013"/>
          </a:xfrm>
          <a:prstGeom prst="curvedLeftArrow">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Tree>
    <p:extLst>
      <p:ext uri="{BB962C8B-B14F-4D97-AF65-F5344CB8AC3E}">
        <p14:creationId xmlns:p14="http://schemas.microsoft.com/office/powerpoint/2010/main" val="3090585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3" name="Afbeelding 32">
            <a:extLst>
              <a:ext uri="{FF2B5EF4-FFF2-40B4-BE49-F238E27FC236}">
                <a16:creationId xmlns:a16="http://schemas.microsoft.com/office/drawing/2014/main" id="{42F5421A-580E-4D13-AF48-F85A3FBF970F}"/>
              </a:ext>
            </a:extLst>
          </p:cNvPr>
          <p:cNvPicPr>
            <a:picLocks noChangeAspect="1"/>
          </p:cNvPicPr>
          <p:nvPr/>
        </p:nvPicPr>
        <p:blipFill>
          <a:blip r:embed="rId3"/>
          <a:stretch>
            <a:fillRect/>
          </a:stretch>
        </p:blipFill>
        <p:spPr>
          <a:xfrm>
            <a:off x="1936034" y="806322"/>
            <a:ext cx="5271931" cy="3530855"/>
          </a:xfrm>
          <a:prstGeom prst="rect">
            <a:avLst/>
          </a:prstGeom>
        </p:spPr>
      </p:pic>
      <p:sp>
        <p:nvSpPr>
          <p:cNvPr id="3" name="Pijl: gekromd links 2">
            <a:hlinkClick r:id="rId4" action="ppaction://hlinksldjump"/>
            <a:extLst>
              <a:ext uri="{FF2B5EF4-FFF2-40B4-BE49-F238E27FC236}">
                <a16:creationId xmlns:a16="http://schemas.microsoft.com/office/drawing/2014/main" id="{738D3ED9-20A9-4427-BB91-2DA366218528}"/>
              </a:ext>
            </a:extLst>
          </p:cNvPr>
          <p:cNvSpPr/>
          <p:nvPr/>
        </p:nvSpPr>
        <p:spPr>
          <a:xfrm>
            <a:off x="8257953" y="4321201"/>
            <a:ext cx="723014" cy="669013"/>
          </a:xfrm>
          <a:prstGeom prst="curvedLeftArrow">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Tree>
    <p:extLst>
      <p:ext uri="{BB962C8B-B14F-4D97-AF65-F5344CB8AC3E}">
        <p14:creationId xmlns:p14="http://schemas.microsoft.com/office/powerpoint/2010/main" val="105496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130DAAC1-745A-4E23-830B-12D7A2A6ABCF}"/>
              </a:ext>
            </a:extLst>
          </p:cNvPr>
          <p:cNvPicPr>
            <a:picLocks noChangeAspect="1"/>
          </p:cNvPicPr>
          <p:nvPr/>
        </p:nvPicPr>
        <p:blipFill>
          <a:blip r:embed="rId3"/>
          <a:stretch>
            <a:fillRect/>
          </a:stretch>
        </p:blipFill>
        <p:spPr>
          <a:xfrm>
            <a:off x="1963023" y="806322"/>
            <a:ext cx="5217954" cy="3530855"/>
          </a:xfrm>
          <a:prstGeom prst="rect">
            <a:avLst/>
          </a:prstGeom>
        </p:spPr>
      </p:pic>
      <p:sp>
        <p:nvSpPr>
          <p:cNvPr id="5" name="Pijl: gekromd links 4">
            <a:hlinkClick r:id="rId4" action="ppaction://hlinksldjump"/>
            <a:extLst>
              <a:ext uri="{FF2B5EF4-FFF2-40B4-BE49-F238E27FC236}">
                <a16:creationId xmlns:a16="http://schemas.microsoft.com/office/drawing/2014/main" id="{D22C5F0C-9B38-47EB-A090-63522D0E5768}"/>
              </a:ext>
            </a:extLst>
          </p:cNvPr>
          <p:cNvSpPr/>
          <p:nvPr/>
        </p:nvSpPr>
        <p:spPr>
          <a:xfrm>
            <a:off x="8257953" y="4321201"/>
            <a:ext cx="723014" cy="669013"/>
          </a:xfrm>
          <a:prstGeom prst="curvedLeftArrow">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Tree>
    <p:extLst>
      <p:ext uri="{BB962C8B-B14F-4D97-AF65-F5344CB8AC3E}">
        <p14:creationId xmlns:p14="http://schemas.microsoft.com/office/powerpoint/2010/main" val="2634148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FC6C256A-9ADB-48A8-97C3-E1216CC47294}"/>
              </a:ext>
            </a:extLst>
          </p:cNvPr>
          <p:cNvPicPr>
            <a:picLocks noChangeAspect="1"/>
          </p:cNvPicPr>
          <p:nvPr/>
        </p:nvPicPr>
        <p:blipFill>
          <a:blip r:embed="rId3"/>
          <a:stretch>
            <a:fillRect/>
          </a:stretch>
        </p:blipFill>
        <p:spPr>
          <a:xfrm>
            <a:off x="1905469" y="806322"/>
            <a:ext cx="5333062" cy="3530855"/>
          </a:xfrm>
          <a:prstGeom prst="rect">
            <a:avLst/>
          </a:prstGeom>
        </p:spPr>
      </p:pic>
      <p:sp>
        <p:nvSpPr>
          <p:cNvPr id="5" name="Pijl: gekromd links 4">
            <a:hlinkClick r:id="rId4" action="ppaction://hlinksldjump"/>
            <a:extLst>
              <a:ext uri="{FF2B5EF4-FFF2-40B4-BE49-F238E27FC236}">
                <a16:creationId xmlns:a16="http://schemas.microsoft.com/office/drawing/2014/main" id="{3DA1B6B5-9AA4-4852-BFA2-B49AA2E8E66B}"/>
              </a:ext>
            </a:extLst>
          </p:cNvPr>
          <p:cNvSpPr/>
          <p:nvPr/>
        </p:nvSpPr>
        <p:spPr>
          <a:xfrm>
            <a:off x="8257953" y="4321201"/>
            <a:ext cx="723014" cy="669013"/>
          </a:xfrm>
          <a:prstGeom prst="curvedLeftArrow">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Tree>
    <p:extLst>
      <p:ext uri="{BB962C8B-B14F-4D97-AF65-F5344CB8AC3E}">
        <p14:creationId xmlns:p14="http://schemas.microsoft.com/office/powerpoint/2010/main" val="38087731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AE474EF9-F3CC-4A91-95DE-74EFCE92D2C7}"/>
              </a:ext>
            </a:extLst>
          </p:cNvPr>
          <p:cNvPicPr>
            <a:picLocks noChangeAspect="1"/>
          </p:cNvPicPr>
          <p:nvPr/>
        </p:nvPicPr>
        <p:blipFill>
          <a:blip r:embed="rId3"/>
          <a:stretch>
            <a:fillRect/>
          </a:stretch>
        </p:blipFill>
        <p:spPr>
          <a:xfrm>
            <a:off x="1899167" y="806322"/>
            <a:ext cx="5345665" cy="3530855"/>
          </a:xfrm>
          <a:prstGeom prst="rect">
            <a:avLst/>
          </a:prstGeom>
        </p:spPr>
      </p:pic>
      <p:sp>
        <p:nvSpPr>
          <p:cNvPr id="5" name="Pijl: gekromd links 4">
            <a:hlinkClick r:id="rId4" action="ppaction://hlinksldjump"/>
            <a:extLst>
              <a:ext uri="{FF2B5EF4-FFF2-40B4-BE49-F238E27FC236}">
                <a16:creationId xmlns:a16="http://schemas.microsoft.com/office/drawing/2014/main" id="{57BD2F47-2FF6-461D-8FBF-464ACD757026}"/>
              </a:ext>
            </a:extLst>
          </p:cNvPr>
          <p:cNvSpPr/>
          <p:nvPr/>
        </p:nvSpPr>
        <p:spPr>
          <a:xfrm>
            <a:off x="8257953" y="4321201"/>
            <a:ext cx="723014" cy="669013"/>
          </a:xfrm>
          <a:prstGeom prst="curvedLeftArrow">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Tree>
    <p:extLst>
      <p:ext uri="{BB962C8B-B14F-4D97-AF65-F5344CB8AC3E}">
        <p14:creationId xmlns:p14="http://schemas.microsoft.com/office/powerpoint/2010/main" val="1814686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8E856C1-9984-44FB-B004-F084062D354A}"/>
              </a:ext>
            </a:extLst>
          </p:cNvPr>
          <p:cNvPicPr>
            <a:picLocks noChangeAspect="1"/>
          </p:cNvPicPr>
          <p:nvPr/>
        </p:nvPicPr>
        <p:blipFill>
          <a:blip r:embed="rId3"/>
          <a:stretch>
            <a:fillRect/>
          </a:stretch>
        </p:blipFill>
        <p:spPr>
          <a:xfrm>
            <a:off x="1941997" y="842598"/>
            <a:ext cx="5260006" cy="3458303"/>
          </a:xfrm>
          <a:prstGeom prst="rect">
            <a:avLst/>
          </a:prstGeom>
        </p:spPr>
      </p:pic>
      <p:sp>
        <p:nvSpPr>
          <p:cNvPr id="6" name="Pijl: gekromd links 5">
            <a:hlinkClick r:id="rId4" action="ppaction://hlinksldjump"/>
            <a:extLst>
              <a:ext uri="{FF2B5EF4-FFF2-40B4-BE49-F238E27FC236}">
                <a16:creationId xmlns:a16="http://schemas.microsoft.com/office/drawing/2014/main" id="{32D76842-B59D-4DD7-A468-29CEC7F2F87B}"/>
              </a:ext>
            </a:extLst>
          </p:cNvPr>
          <p:cNvSpPr/>
          <p:nvPr/>
        </p:nvSpPr>
        <p:spPr>
          <a:xfrm>
            <a:off x="8257953" y="4321201"/>
            <a:ext cx="723014" cy="669013"/>
          </a:xfrm>
          <a:prstGeom prst="curvedLeftArrow">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Tree>
    <p:extLst>
      <p:ext uri="{BB962C8B-B14F-4D97-AF65-F5344CB8AC3E}">
        <p14:creationId xmlns:p14="http://schemas.microsoft.com/office/powerpoint/2010/main" val="321275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EB2EA87D-15E1-48D1-98C7-7552F57A02E8}"/>
              </a:ext>
            </a:extLst>
          </p:cNvPr>
          <p:cNvPicPr>
            <a:picLocks noChangeAspect="1"/>
          </p:cNvPicPr>
          <p:nvPr/>
        </p:nvPicPr>
        <p:blipFill>
          <a:blip r:embed="rId3"/>
          <a:stretch>
            <a:fillRect/>
          </a:stretch>
        </p:blipFill>
        <p:spPr>
          <a:xfrm>
            <a:off x="1966181" y="812369"/>
            <a:ext cx="5211638" cy="3518762"/>
          </a:xfrm>
          <a:prstGeom prst="rect">
            <a:avLst/>
          </a:prstGeom>
        </p:spPr>
      </p:pic>
      <p:sp>
        <p:nvSpPr>
          <p:cNvPr id="3" name="Pijl: gekromd links 2">
            <a:hlinkClick r:id="rId4" action="ppaction://hlinksldjump"/>
            <a:extLst>
              <a:ext uri="{FF2B5EF4-FFF2-40B4-BE49-F238E27FC236}">
                <a16:creationId xmlns:a16="http://schemas.microsoft.com/office/drawing/2014/main" id="{296FA3D5-AB6A-41CA-B8EE-0D7DE0DF9E83}"/>
              </a:ext>
            </a:extLst>
          </p:cNvPr>
          <p:cNvSpPr/>
          <p:nvPr/>
        </p:nvSpPr>
        <p:spPr>
          <a:xfrm>
            <a:off x="8257953" y="4321201"/>
            <a:ext cx="723014" cy="669013"/>
          </a:xfrm>
          <a:prstGeom prst="curvedLeftArrow">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Tree>
    <p:extLst>
      <p:ext uri="{BB962C8B-B14F-4D97-AF65-F5344CB8AC3E}">
        <p14:creationId xmlns:p14="http://schemas.microsoft.com/office/powerpoint/2010/main" val="41460949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3F43243-C23E-48CF-945C-72B3E1E64E6C}"/>
              </a:ext>
            </a:extLst>
          </p:cNvPr>
          <p:cNvPicPr>
            <a:picLocks noChangeAspect="1"/>
          </p:cNvPicPr>
          <p:nvPr/>
        </p:nvPicPr>
        <p:blipFill>
          <a:blip r:embed="rId3"/>
          <a:stretch>
            <a:fillRect/>
          </a:stretch>
        </p:blipFill>
        <p:spPr>
          <a:xfrm>
            <a:off x="1936118" y="806322"/>
            <a:ext cx="5271763" cy="3530855"/>
          </a:xfrm>
          <a:prstGeom prst="rect">
            <a:avLst/>
          </a:prstGeom>
        </p:spPr>
      </p:pic>
      <p:sp>
        <p:nvSpPr>
          <p:cNvPr id="19" name="Pijl: gekromd links 18">
            <a:hlinkClick r:id="rId4" action="ppaction://hlinksldjump"/>
            <a:extLst>
              <a:ext uri="{FF2B5EF4-FFF2-40B4-BE49-F238E27FC236}">
                <a16:creationId xmlns:a16="http://schemas.microsoft.com/office/drawing/2014/main" id="{D5A865E9-DB1A-4EDB-B0FE-9F16C33CC592}"/>
              </a:ext>
            </a:extLst>
          </p:cNvPr>
          <p:cNvSpPr/>
          <p:nvPr/>
        </p:nvSpPr>
        <p:spPr>
          <a:xfrm>
            <a:off x="8257953" y="4321201"/>
            <a:ext cx="723014" cy="669013"/>
          </a:xfrm>
          <a:prstGeom prst="curvedLeftArrow">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Tree>
    <p:extLst>
      <p:ext uri="{BB962C8B-B14F-4D97-AF65-F5344CB8AC3E}">
        <p14:creationId xmlns:p14="http://schemas.microsoft.com/office/powerpoint/2010/main" val="1618539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28F0115D-6FB4-40D5-A469-6A5F36AAF282}"/>
              </a:ext>
            </a:extLst>
          </p:cNvPr>
          <p:cNvPicPr>
            <a:picLocks noChangeAspect="1"/>
          </p:cNvPicPr>
          <p:nvPr/>
        </p:nvPicPr>
        <p:blipFill>
          <a:blip r:embed="rId3"/>
          <a:stretch>
            <a:fillRect/>
          </a:stretch>
        </p:blipFill>
        <p:spPr>
          <a:xfrm>
            <a:off x="1899338" y="806322"/>
            <a:ext cx="5345323" cy="3530855"/>
          </a:xfrm>
          <a:prstGeom prst="rect">
            <a:avLst/>
          </a:prstGeom>
        </p:spPr>
      </p:pic>
      <p:sp>
        <p:nvSpPr>
          <p:cNvPr id="5" name="Pijl: gekromd links 4">
            <a:hlinkClick r:id="rId4" action="ppaction://hlinksldjump"/>
            <a:extLst>
              <a:ext uri="{FF2B5EF4-FFF2-40B4-BE49-F238E27FC236}">
                <a16:creationId xmlns:a16="http://schemas.microsoft.com/office/drawing/2014/main" id="{D98B3298-772A-44ED-9A77-4680BAA7C55F}"/>
              </a:ext>
            </a:extLst>
          </p:cNvPr>
          <p:cNvSpPr/>
          <p:nvPr/>
        </p:nvSpPr>
        <p:spPr>
          <a:xfrm>
            <a:off x="8257953" y="4321201"/>
            <a:ext cx="723014" cy="669013"/>
          </a:xfrm>
          <a:prstGeom prst="curvedLeftArrow">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Tree>
    <p:extLst>
      <p:ext uri="{BB962C8B-B14F-4D97-AF65-F5344CB8AC3E}">
        <p14:creationId xmlns:p14="http://schemas.microsoft.com/office/powerpoint/2010/main" val="2175128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AF734F47-6AA4-4CFC-8DC7-9DB195D5CC74}"/>
              </a:ext>
            </a:extLst>
          </p:cNvPr>
          <p:cNvPicPr>
            <a:picLocks noChangeAspect="1"/>
          </p:cNvPicPr>
          <p:nvPr/>
        </p:nvPicPr>
        <p:blipFill>
          <a:blip r:embed="rId3"/>
          <a:stretch>
            <a:fillRect/>
          </a:stretch>
        </p:blipFill>
        <p:spPr>
          <a:xfrm>
            <a:off x="1941997" y="842598"/>
            <a:ext cx="5260006" cy="3458303"/>
          </a:xfrm>
          <a:prstGeom prst="rect">
            <a:avLst/>
          </a:prstGeom>
        </p:spPr>
      </p:pic>
      <p:sp>
        <p:nvSpPr>
          <p:cNvPr id="3" name="Pijl: gekromd links 2">
            <a:hlinkClick r:id="rId4" action="ppaction://hlinksldjump"/>
            <a:extLst>
              <a:ext uri="{FF2B5EF4-FFF2-40B4-BE49-F238E27FC236}">
                <a16:creationId xmlns:a16="http://schemas.microsoft.com/office/drawing/2014/main" id="{4E4B1976-A633-4DE3-B753-6B99C1F62B23}"/>
              </a:ext>
            </a:extLst>
          </p:cNvPr>
          <p:cNvSpPr/>
          <p:nvPr/>
        </p:nvSpPr>
        <p:spPr>
          <a:xfrm>
            <a:off x="8257953" y="4321201"/>
            <a:ext cx="723014" cy="669013"/>
          </a:xfrm>
          <a:prstGeom prst="curvedLeftArrow">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Tree>
    <p:extLst>
      <p:ext uri="{BB962C8B-B14F-4D97-AF65-F5344CB8AC3E}">
        <p14:creationId xmlns:p14="http://schemas.microsoft.com/office/powerpoint/2010/main" val="23243239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8E2A821-CC3A-4C4D-AF14-9B58DC2F63EA}"/>
              </a:ext>
            </a:extLst>
          </p:cNvPr>
          <p:cNvPicPr>
            <a:picLocks noChangeAspect="1"/>
          </p:cNvPicPr>
          <p:nvPr/>
        </p:nvPicPr>
        <p:blipFill>
          <a:blip r:embed="rId3"/>
          <a:stretch>
            <a:fillRect/>
          </a:stretch>
        </p:blipFill>
        <p:spPr>
          <a:xfrm>
            <a:off x="1936034" y="826475"/>
            <a:ext cx="5271931" cy="3490549"/>
          </a:xfrm>
          <a:prstGeom prst="rect">
            <a:avLst/>
          </a:prstGeom>
        </p:spPr>
      </p:pic>
      <p:sp>
        <p:nvSpPr>
          <p:cNvPr id="4" name="Pijl: gekromd links 3">
            <a:hlinkClick r:id="rId4" action="ppaction://hlinksldjump"/>
            <a:extLst>
              <a:ext uri="{FF2B5EF4-FFF2-40B4-BE49-F238E27FC236}">
                <a16:creationId xmlns:a16="http://schemas.microsoft.com/office/drawing/2014/main" id="{0B07D76A-A841-41E1-8028-3C821AA20866}"/>
              </a:ext>
            </a:extLst>
          </p:cNvPr>
          <p:cNvSpPr/>
          <p:nvPr/>
        </p:nvSpPr>
        <p:spPr>
          <a:xfrm>
            <a:off x="8257953" y="4321201"/>
            <a:ext cx="723014" cy="669013"/>
          </a:xfrm>
          <a:prstGeom prst="curvedLeftArrow">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Tree>
    <p:extLst>
      <p:ext uri="{BB962C8B-B14F-4D97-AF65-F5344CB8AC3E}">
        <p14:creationId xmlns:p14="http://schemas.microsoft.com/office/powerpoint/2010/main" val="30071601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A9E7AA2E-718A-4B97-9F32-93CCBDED4D61}"/>
              </a:ext>
            </a:extLst>
          </p:cNvPr>
          <p:cNvPicPr>
            <a:picLocks noChangeAspect="1"/>
          </p:cNvPicPr>
          <p:nvPr/>
        </p:nvPicPr>
        <p:blipFill>
          <a:blip r:embed="rId3"/>
          <a:stretch>
            <a:fillRect/>
          </a:stretch>
        </p:blipFill>
        <p:spPr>
          <a:xfrm>
            <a:off x="1948042" y="854690"/>
            <a:ext cx="5247915" cy="3434120"/>
          </a:xfrm>
          <a:prstGeom prst="rect">
            <a:avLst/>
          </a:prstGeom>
        </p:spPr>
      </p:pic>
      <p:sp>
        <p:nvSpPr>
          <p:cNvPr id="7" name="Pijl: gekromd links 6">
            <a:hlinkClick r:id="rId4" action="ppaction://hlinksldjump"/>
            <a:extLst>
              <a:ext uri="{FF2B5EF4-FFF2-40B4-BE49-F238E27FC236}">
                <a16:creationId xmlns:a16="http://schemas.microsoft.com/office/drawing/2014/main" id="{26EA58CD-4065-4539-BEAE-43D5B75C4C1D}"/>
              </a:ext>
            </a:extLst>
          </p:cNvPr>
          <p:cNvSpPr/>
          <p:nvPr/>
        </p:nvSpPr>
        <p:spPr>
          <a:xfrm>
            <a:off x="8257953" y="4321201"/>
            <a:ext cx="723014" cy="669013"/>
          </a:xfrm>
          <a:prstGeom prst="curvedLeftArrow">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Tree>
    <p:extLst>
      <p:ext uri="{BB962C8B-B14F-4D97-AF65-F5344CB8AC3E}">
        <p14:creationId xmlns:p14="http://schemas.microsoft.com/office/powerpoint/2010/main" val="29964295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617124D6-A441-42B8-A15F-CB8E21B8F5D4}"/>
              </a:ext>
            </a:extLst>
          </p:cNvPr>
          <p:cNvPicPr>
            <a:picLocks noChangeAspect="1"/>
          </p:cNvPicPr>
          <p:nvPr/>
        </p:nvPicPr>
        <p:blipFill>
          <a:blip r:embed="rId3"/>
          <a:stretch>
            <a:fillRect/>
          </a:stretch>
        </p:blipFill>
        <p:spPr>
          <a:xfrm>
            <a:off x="1935951" y="806322"/>
            <a:ext cx="5272098" cy="3530855"/>
          </a:xfrm>
          <a:prstGeom prst="rect">
            <a:avLst/>
          </a:prstGeom>
        </p:spPr>
      </p:pic>
      <p:sp>
        <p:nvSpPr>
          <p:cNvPr id="11" name="Pijl: gekromd links 10">
            <a:hlinkClick r:id="rId4" action="ppaction://hlinksldjump"/>
            <a:extLst>
              <a:ext uri="{FF2B5EF4-FFF2-40B4-BE49-F238E27FC236}">
                <a16:creationId xmlns:a16="http://schemas.microsoft.com/office/drawing/2014/main" id="{D0BF07DE-F7E6-47B5-9538-4412320FC020}"/>
              </a:ext>
            </a:extLst>
          </p:cNvPr>
          <p:cNvSpPr/>
          <p:nvPr/>
        </p:nvSpPr>
        <p:spPr>
          <a:xfrm>
            <a:off x="8257953" y="4321201"/>
            <a:ext cx="723014" cy="669013"/>
          </a:xfrm>
          <a:prstGeom prst="curvedLeftArrow">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Tree>
    <p:extLst>
      <p:ext uri="{BB962C8B-B14F-4D97-AF65-F5344CB8AC3E}">
        <p14:creationId xmlns:p14="http://schemas.microsoft.com/office/powerpoint/2010/main" val="36311448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0DDF057-D56F-439C-9A8A-502F2A914EC4}"/>
              </a:ext>
            </a:extLst>
          </p:cNvPr>
          <p:cNvPicPr>
            <a:picLocks noChangeAspect="1"/>
          </p:cNvPicPr>
          <p:nvPr/>
        </p:nvPicPr>
        <p:blipFill>
          <a:blip r:embed="rId3"/>
          <a:stretch>
            <a:fillRect/>
          </a:stretch>
        </p:blipFill>
        <p:spPr>
          <a:xfrm>
            <a:off x="1954089" y="824460"/>
            <a:ext cx="5235822" cy="3494579"/>
          </a:xfrm>
          <a:prstGeom prst="rect">
            <a:avLst/>
          </a:prstGeom>
        </p:spPr>
      </p:pic>
      <p:sp>
        <p:nvSpPr>
          <p:cNvPr id="8" name="Pijl: gekromd links 7">
            <a:hlinkClick r:id="rId4" action="ppaction://hlinksldjump"/>
            <a:extLst>
              <a:ext uri="{FF2B5EF4-FFF2-40B4-BE49-F238E27FC236}">
                <a16:creationId xmlns:a16="http://schemas.microsoft.com/office/drawing/2014/main" id="{726EAD4D-594B-4ECB-AF86-9A3E6835C684}"/>
              </a:ext>
            </a:extLst>
          </p:cNvPr>
          <p:cNvSpPr/>
          <p:nvPr/>
        </p:nvSpPr>
        <p:spPr>
          <a:xfrm>
            <a:off x="8257953" y="4321201"/>
            <a:ext cx="723014" cy="669013"/>
          </a:xfrm>
          <a:prstGeom prst="curvedLeftArrow">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Tree>
    <p:extLst>
      <p:ext uri="{BB962C8B-B14F-4D97-AF65-F5344CB8AC3E}">
        <p14:creationId xmlns:p14="http://schemas.microsoft.com/office/powerpoint/2010/main" val="37961653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0DDF057-D56F-439C-9A8A-502F2A914EC4}"/>
              </a:ext>
            </a:extLst>
          </p:cNvPr>
          <p:cNvPicPr>
            <a:picLocks noChangeAspect="1"/>
          </p:cNvPicPr>
          <p:nvPr/>
        </p:nvPicPr>
        <p:blipFill>
          <a:blip r:embed="rId3"/>
          <a:stretch>
            <a:fillRect/>
          </a:stretch>
        </p:blipFill>
        <p:spPr>
          <a:xfrm>
            <a:off x="1954089" y="824460"/>
            <a:ext cx="5235822" cy="3494579"/>
          </a:xfrm>
          <a:prstGeom prst="rect">
            <a:avLst/>
          </a:prstGeom>
        </p:spPr>
      </p:pic>
      <p:sp>
        <p:nvSpPr>
          <p:cNvPr id="8" name="Pijl: gekromd links 7">
            <a:hlinkClick r:id="rId4" action="ppaction://hlinksldjump"/>
            <a:extLst>
              <a:ext uri="{FF2B5EF4-FFF2-40B4-BE49-F238E27FC236}">
                <a16:creationId xmlns:a16="http://schemas.microsoft.com/office/drawing/2014/main" id="{726EAD4D-594B-4ECB-AF86-9A3E6835C684}"/>
              </a:ext>
            </a:extLst>
          </p:cNvPr>
          <p:cNvSpPr/>
          <p:nvPr/>
        </p:nvSpPr>
        <p:spPr>
          <a:xfrm>
            <a:off x="8257953" y="4321201"/>
            <a:ext cx="723014" cy="669013"/>
          </a:xfrm>
          <a:prstGeom prst="curvedLeftArrow">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pic>
        <p:nvPicPr>
          <p:cNvPr id="4" name="Afbeelding 3">
            <a:extLst>
              <a:ext uri="{FF2B5EF4-FFF2-40B4-BE49-F238E27FC236}">
                <a16:creationId xmlns:a16="http://schemas.microsoft.com/office/drawing/2014/main" id="{DC505FD5-448E-42F4-8C83-2D327DA60619}"/>
              </a:ext>
            </a:extLst>
          </p:cNvPr>
          <p:cNvPicPr/>
          <p:nvPr/>
        </p:nvPicPr>
        <p:blipFill>
          <a:blip r:embed="rId5"/>
          <a:stretch>
            <a:fillRect/>
          </a:stretch>
        </p:blipFill>
        <p:spPr>
          <a:xfrm>
            <a:off x="1954089" y="824461"/>
            <a:ext cx="5235822" cy="3494578"/>
          </a:xfrm>
          <a:prstGeom prst="rect">
            <a:avLst/>
          </a:prstGeom>
        </p:spPr>
      </p:pic>
    </p:spTree>
    <p:extLst>
      <p:ext uri="{BB962C8B-B14F-4D97-AF65-F5344CB8AC3E}">
        <p14:creationId xmlns:p14="http://schemas.microsoft.com/office/powerpoint/2010/main" val="3234884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237DCDA8-7764-480A-8BAE-AC0C76D8AF22}"/>
              </a:ext>
            </a:extLst>
          </p:cNvPr>
          <p:cNvSpPr txBox="1"/>
          <p:nvPr/>
        </p:nvSpPr>
        <p:spPr>
          <a:xfrm>
            <a:off x="369185" y="364085"/>
            <a:ext cx="8622780" cy="4893647"/>
          </a:xfrm>
          <a:prstGeom prst="rect">
            <a:avLst/>
          </a:prstGeom>
          <a:noFill/>
        </p:spPr>
        <p:txBody>
          <a:bodyPr wrap="square" lIns="91440" tIns="45720" rIns="91440" bIns="45720" rtlCol="0" anchor="t">
            <a:spAutoFit/>
          </a:bodyPr>
          <a:lstStyle/>
          <a:p>
            <a:r>
              <a:rPr lang="nl-BE" sz="4800">
                <a:solidFill>
                  <a:schemeClr val="accent2">
                    <a:lumMod val="49000"/>
                  </a:schemeClr>
                </a:solidFill>
                <a:latin typeface="Bahnschrift"/>
              </a:rPr>
              <a:t>MEER WETEN?</a:t>
            </a:r>
            <a:endParaRPr lang="en-US">
              <a:solidFill>
                <a:schemeClr val="accent2">
                  <a:lumMod val="49000"/>
                </a:schemeClr>
              </a:solidFill>
            </a:endParaRPr>
          </a:p>
          <a:p>
            <a:pPr marL="457200" indent="-457200">
              <a:buChar char="•"/>
            </a:pPr>
            <a:endParaRPr lang="nl-BE" sz="1600">
              <a:solidFill>
                <a:schemeClr val="accent2">
                  <a:lumMod val="49000"/>
                </a:schemeClr>
              </a:solidFill>
              <a:latin typeface="Bahnschrift"/>
            </a:endParaRPr>
          </a:p>
          <a:p>
            <a:pPr marL="457200" indent="-457200">
              <a:buChar char="•"/>
            </a:pPr>
            <a:r>
              <a:rPr lang="nl-BE" sz="2400">
                <a:solidFill>
                  <a:schemeClr val="accent2">
                    <a:lumMod val="49000"/>
                  </a:schemeClr>
                </a:solidFill>
                <a:latin typeface="Bahnschrift"/>
              </a:rPr>
              <a:t>Check de richtlijn en e-learningmodule over suïcidepreventie bij kinderen en jongeren op </a:t>
            </a:r>
            <a:r>
              <a:rPr lang="nl-BE" sz="2400" dirty="0">
                <a:solidFill>
                  <a:schemeClr val="accent2">
                    <a:lumMod val="49000"/>
                  </a:schemeClr>
                </a:solidFill>
                <a:latin typeface="Bahnschrift"/>
                <a:hlinkClick r:id="rId3">
                  <a:extLst>
                    <a:ext uri="{A12FA001-AC4F-418D-AE19-62706E023703}">
                      <ahyp:hlinkClr xmlns:ahyp="http://schemas.microsoft.com/office/drawing/2018/hyperlinkcolor" val="tx"/>
                    </a:ext>
                  </a:extLst>
                </a:hlinkClick>
              </a:rPr>
              <a:t>SP-Reflex</a:t>
            </a:r>
            <a:endParaRPr lang="nl-BE" sz="2000" dirty="0">
              <a:solidFill>
                <a:schemeClr val="accent2">
                  <a:lumMod val="49000"/>
                </a:schemeClr>
              </a:solidFill>
              <a:latin typeface="Bahnschrift"/>
              <a:hlinkClick r:id="rId3">
                <a:extLst>
                  <a:ext uri="{A12FA001-AC4F-418D-AE19-62706E023703}">
                    <ahyp:hlinkClr xmlns:ahyp="http://schemas.microsoft.com/office/drawing/2018/hyperlinkcolor" val="tx"/>
                  </a:ext>
                </a:extLst>
              </a:hlinkClick>
            </a:endParaRPr>
          </a:p>
          <a:p>
            <a:endParaRPr lang="nl-BE" sz="2400">
              <a:solidFill>
                <a:schemeClr val="accent2">
                  <a:lumMod val="49000"/>
                </a:schemeClr>
              </a:solidFill>
              <a:latin typeface="Bahnschrift"/>
            </a:endParaRPr>
          </a:p>
          <a:p>
            <a:pPr marL="457200" indent="-457200">
              <a:buChar char="•"/>
            </a:pPr>
            <a:r>
              <a:rPr lang="nl-BE" sz="2400" dirty="0">
                <a:solidFill>
                  <a:schemeClr val="accent2">
                    <a:lumMod val="49000"/>
                  </a:schemeClr>
                </a:solidFill>
                <a:latin typeface="Bahnschrift"/>
                <a:hlinkClick r:id="rId4">
                  <a:extLst>
                    <a:ext uri="{A12FA001-AC4F-418D-AE19-62706E023703}">
                      <ahyp:hlinkClr xmlns:ahyp="http://schemas.microsoft.com/office/drawing/2018/hyperlinkcolor" val="tx"/>
                    </a:ext>
                  </a:extLst>
                </a:hlinkClick>
              </a:rPr>
              <a:t>Check de app SPARK</a:t>
            </a:r>
            <a:endParaRPr lang="nl-BE" sz="2400" dirty="0">
              <a:solidFill>
                <a:schemeClr val="accent2">
                  <a:lumMod val="49000"/>
                </a:schemeClr>
              </a:solidFill>
              <a:latin typeface="Bahnschrift"/>
            </a:endParaRPr>
          </a:p>
          <a:p>
            <a:endParaRPr lang="nl-BE" sz="2400">
              <a:solidFill>
                <a:schemeClr val="accent2">
                  <a:lumMod val="49000"/>
                </a:schemeClr>
              </a:solidFill>
              <a:latin typeface="Bahnschrift"/>
            </a:endParaRPr>
          </a:p>
          <a:p>
            <a:pPr marL="457200" indent="-457200">
              <a:buChar char="•"/>
            </a:pPr>
            <a:r>
              <a:rPr lang="nl-BE" sz="2400" dirty="0">
                <a:solidFill>
                  <a:schemeClr val="accent2">
                    <a:lumMod val="49000"/>
                  </a:schemeClr>
                </a:solidFill>
                <a:latin typeface="Bahnschrift"/>
                <a:hlinkClick r:id="rId5">
                  <a:extLst>
                    <a:ext uri="{A12FA001-AC4F-418D-AE19-62706E023703}">
                      <ahyp:hlinkClr xmlns:ahyp="http://schemas.microsoft.com/office/drawing/2018/hyperlinkcolor" val="tx"/>
                    </a:ext>
                  </a:extLst>
                </a:hlinkClick>
              </a:rPr>
              <a:t>Check de kaartenset SParcours</a:t>
            </a:r>
            <a:endParaRPr lang="nl-BE" sz="2400" dirty="0">
              <a:solidFill>
                <a:schemeClr val="accent2">
                  <a:lumMod val="49000"/>
                </a:schemeClr>
              </a:solidFill>
              <a:hlinkClick r:id="" action="ppaction://noaction">
                <a:extLst>
                  <a:ext uri="{A12FA001-AC4F-418D-AE19-62706E023703}">
                    <ahyp:hlinkClr xmlns:ahyp="http://schemas.microsoft.com/office/drawing/2018/hyperlinkcolor" val="tx"/>
                  </a:ext>
                </a:extLst>
              </a:hlinkClick>
            </a:endParaRPr>
          </a:p>
          <a:p>
            <a:pPr marL="457200" indent="-457200">
              <a:buChar char="•"/>
            </a:pPr>
            <a:endParaRPr lang="nl-BE" sz="2400">
              <a:solidFill>
                <a:srgbClr val="002060"/>
              </a:solidFill>
              <a:latin typeface="Bahnschrift"/>
            </a:endParaRPr>
          </a:p>
          <a:p>
            <a:pPr algn="ctr"/>
            <a:endParaRPr lang="nl-BE" sz="2800" i="1">
              <a:solidFill>
                <a:srgbClr val="002060"/>
              </a:solidFill>
              <a:latin typeface="Bahnschrift"/>
            </a:endParaRPr>
          </a:p>
          <a:p>
            <a:pPr algn="ctr"/>
            <a:endParaRPr lang="nl-BE"/>
          </a:p>
          <a:p>
            <a:pPr algn="ctr"/>
            <a:endParaRPr lang="nl-BE"/>
          </a:p>
          <a:p>
            <a:pPr algn="ctr"/>
            <a:endParaRPr lang="nl-BE" sz="2400">
              <a:solidFill>
                <a:srgbClr val="002060"/>
              </a:solidFill>
              <a:latin typeface="Bahnschrift"/>
            </a:endParaRPr>
          </a:p>
        </p:txBody>
      </p:sp>
      <p:sp>
        <p:nvSpPr>
          <p:cNvPr id="4" name="Rechthoek 3">
            <a:extLst>
              <a:ext uri="{FF2B5EF4-FFF2-40B4-BE49-F238E27FC236}">
                <a16:creationId xmlns:a16="http://schemas.microsoft.com/office/drawing/2014/main" id="{5CD50249-C4ED-4B0D-A249-26CDCBBE5676}"/>
              </a:ext>
            </a:extLst>
          </p:cNvPr>
          <p:cNvSpPr/>
          <p:nvPr/>
        </p:nvSpPr>
        <p:spPr>
          <a:xfrm>
            <a:off x="-1" y="4448408"/>
            <a:ext cx="9144000" cy="695092"/>
          </a:xfrm>
          <a:prstGeom prst="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t"/>
          <a:lstStyle/>
          <a:p>
            <a:pPr algn="ctr"/>
            <a:endParaRPr lang="nl-BE">
              <a:cs typeface="Arial"/>
            </a:endParaRPr>
          </a:p>
          <a:p>
            <a:r>
              <a:rPr lang="nl-BE" b="1">
                <a:cs typeface="Arial"/>
              </a:rPr>
              <a:t>      Vragen? Vlesp@ugent.be</a:t>
            </a:r>
          </a:p>
        </p:txBody>
      </p:sp>
      <p:pic>
        <p:nvPicPr>
          <p:cNvPr id="5" name="Picture 4" descr="A close-up of a logo&#10;&#10;Description automatically generated">
            <a:extLst>
              <a:ext uri="{FF2B5EF4-FFF2-40B4-BE49-F238E27FC236}">
                <a16:creationId xmlns:a16="http://schemas.microsoft.com/office/drawing/2014/main" id="{D3C42203-60ED-52B9-200C-75BDCA644279}"/>
              </a:ext>
            </a:extLst>
          </p:cNvPr>
          <p:cNvPicPr>
            <a:picLocks noChangeAspect="1"/>
          </p:cNvPicPr>
          <p:nvPr/>
        </p:nvPicPr>
        <p:blipFill>
          <a:blip r:embed="rId6"/>
          <a:stretch>
            <a:fillRect/>
          </a:stretch>
        </p:blipFill>
        <p:spPr>
          <a:xfrm>
            <a:off x="7192543" y="4453296"/>
            <a:ext cx="1951188" cy="690293"/>
          </a:xfrm>
          <a:prstGeom prst="rect">
            <a:avLst/>
          </a:prstGeom>
        </p:spPr>
      </p:pic>
    </p:spTree>
    <p:extLst>
      <p:ext uri="{BB962C8B-B14F-4D97-AF65-F5344CB8AC3E}">
        <p14:creationId xmlns:p14="http://schemas.microsoft.com/office/powerpoint/2010/main" val="929545691"/>
      </p:ext>
    </p:extLst>
  </p:cSld>
  <p:clrMapOvr>
    <a:masterClrMapping/>
  </p:clrMapOvr>
</p:sld>
</file>

<file path=ppt/theme/theme1.xml><?xml version="1.0" encoding="utf-8"?>
<a:theme xmlns:a="http://schemas.openxmlformats.org/drawingml/2006/main" name="Aquaculture Company Profile by Slidesgo">
  <a:themeElements>
    <a:clrScheme name="Simple Light">
      <a:dk1>
        <a:srgbClr val="000000"/>
      </a:dk1>
      <a:lt1>
        <a:srgbClr val="FFFFFF"/>
      </a:lt1>
      <a:dk2>
        <a:srgbClr val="000000"/>
      </a:dk2>
      <a:lt2>
        <a:srgbClr val="EEEEEE"/>
      </a:lt2>
      <a:accent1>
        <a:srgbClr val="9CDECF"/>
      </a:accent1>
      <a:accent2>
        <a:srgbClr val="0B5394"/>
      </a:accent2>
      <a:accent3>
        <a:srgbClr val="F8FAFB"/>
      </a:accent3>
      <a:accent4>
        <a:srgbClr val="D5F0EE"/>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6B1EDDE162544ABF9BCAB957DB7076" ma:contentTypeVersion="16" ma:contentTypeDescription="Een nieuw document maken." ma:contentTypeScope="" ma:versionID="bb9ceda632859bb8e12641a186a1e99f">
  <xsd:schema xmlns:xsd="http://www.w3.org/2001/XMLSchema" xmlns:xs="http://www.w3.org/2001/XMLSchema" xmlns:p="http://schemas.microsoft.com/office/2006/metadata/properties" xmlns:ns2="ffe84df4-0b22-421c-90c8-bfdfccec8980" xmlns:ns3="4ceeed97-49cc-44f9-b9e2-ad135bf067b5" targetNamespace="http://schemas.microsoft.com/office/2006/metadata/properties" ma:root="true" ma:fieldsID="00e920b5039536c166fc2e83edfd5f52" ns2:_="" ns3:_="">
    <xsd:import namespace="ffe84df4-0b22-421c-90c8-bfdfccec8980"/>
    <xsd:import namespace="4ceeed97-49cc-44f9-b9e2-ad135bf067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e84df4-0b22-421c-90c8-bfdfccec89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3b9bb814-139f-4039-9463-697760f06ab3"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ceeed97-49cc-44f9-b9e2-ad135bf067b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537eb38-926d-47b7-8226-9bfc1da14e75}" ma:internalName="TaxCatchAll" ma:showField="CatchAllData" ma:web="4ceeed97-49cc-44f9-b9e2-ad135bf067b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fe84df4-0b22-421c-90c8-bfdfccec8980">
      <Terms xmlns="http://schemas.microsoft.com/office/infopath/2007/PartnerControls"/>
    </lcf76f155ced4ddcb4097134ff3c332f>
    <TaxCatchAll xmlns="4ceeed97-49cc-44f9-b9e2-ad135bf067b5" xsi:nil="true"/>
    <SharedWithUsers xmlns="4ceeed97-49cc-44f9-b9e2-ad135bf067b5">
      <UserInfo>
        <DisplayName>Anneleen Caluwaerts</DisplayName>
        <AccountId>25</AccountId>
        <AccountType/>
      </UserInfo>
    </SharedWithUsers>
  </documentManagement>
</p:properties>
</file>

<file path=customXml/itemProps1.xml><?xml version="1.0" encoding="utf-8"?>
<ds:datastoreItem xmlns:ds="http://schemas.openxmlformats.org/officeDocument/2006/customXml" ds:itemID="{52832B73-102B-4F02-BF3F-A464BAFF02E8}">
  <ds:schemaRefs>
    <ds:schemaRef ds:uri="4ceeed97-49cc-44f9-b9e2-ad135bf067b5"/>
    <ds:schemaRef ds:uri="ffe84df4-0b22-421c-90c8-bfdfccec89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15CBEFB-9790-408B-8ACB-8603A78B4EE1}">
  <ds:schemaRefs>
    <ds:schemaRef ds:uri="http://schemas.microsoft.com/sharepoint/v3/contenttype/forms"/>
  </ds:schemaRefs>
</ds:datastoreItem>
</file>

<file path=customXml/itemProps3.xml><?xml version="1.0" encoding="utf-8"?>
<ds:datastoreItem xmlns:ds="http://schemas.openxmlformats.org/officeDocument/2006/customXml" ds:itemID="{70BF16AF-00B9-41F4-A9E9-884679F75894}">
  <ds:schemaRefs>
    <ds:schemaRef ds:uri="4ceeed97-49cc-44f9-b9e2-ad135bf067b5"/>
    <ds:schemaRef ds:uri="b4e2829a-80fe-4fa4-a2ae-b64d589c91bb"/>
    <ds:schemaRef ds:uri="d0a5ae69-72e2-464c-8629-75b48c27d10b"/>
    <ds:schemaRef ds:uri="ffe84df4-0b22-421c-90c8-bfdfccec898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33</Slides>
  <Notes>33</Notes>
  <HiddenSlides>15</HiddenSlide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Aquaculture Company Profile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Jill Schietse</dc:creator>
  <cp:revision>279</cp:revision>
  <dcterms:modified xsi:type="dcterms:W3CDTF">2026-05-11T10:26:00Z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0x0101007A6B1EDDE162544ABF9BCAB957DB7076</vt:lpwstr>
  </property>
  <property fmtid="{D5CDD505-2E9C-101B-9397-08002B2CF9AE}" pid="3" name="MediaServiceImageTags">
    <vt:lpwstr/>
  </property>
</Properties>
</file>